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7" r:id="rId3"/>
    <p:sldMasterId id="2147483661" r:id="rId4"/>
  </p:sldMasterIdLst>
  <p:notesMasterIdLst>
    <p:notesMasterId r:id="rId6"/>
  </p:notesMasterIdLst>
  <p:sldIdLst>
    <p:sldId id="291" r:id="rId5"/>
    <p:sldId id="292" r:id="rId7"/>
    <p:sldId id="293" r:id="rId8"/>
    <p:sldId id="269" r:id="rId9"/>
    <p:sldId id="270" r:id="rId10"/>
    <p:sldId id="271" r:id="rId11"/>
    <p:sldId id="272" r:id="rId12"/>
    <p:sldId id="294" r:id="rId13"/>
    <p:sldId id="273" r:id="rId14"/>
    <p:sldId id="274" r:id="rId15"/>
    <p:sldId id="275" r:id="rId16"/>
    <p:sldId id="276" r:id="rId17"/>
    <p:sldId id="295" r:id="rId18"/>
    <p:sldId id="277" r:id="rId19"/>
    <p:sldId id="278" r:id="rId20"/>
    <p:sldId id="279" r:id="rId21"/>
    <p:sldId id="280" r:id="rId22"/>
    <p:sldId id="296" r:id="rId23"/>
    <p:sldId id="281" r:id="rId24"/>
    <p:sldId id="282" r:id="rId25"/>
    <p:sldId id="283" r:id="rId26"/>
    <p:sldId id="284" r:id="rId27"/>
    <p:sldId id="297" r:id="rId28"/>
    <p:sldId id="285" r:id="rId29"/>
    <p:sldId id="286" r:id="rId30"/>
    <p:sldId id="290" r:id="rId31"/>
    <p:sldId id="288" r:id="rId32"/>
    <p:sldId id="298" r:id="rId33"/>
  </p:sldIdLst>
  <p:sldSz cx="12192000" cy="6858000"/>
  <p:notesSz cx="6858000" cy="9144000"/>
  <p:embeddedFontLst>
    <p:embeddedFont>
      <p:font typeface="字魂5号-无外润黑体" panose="00000500000000000000" charset="-122"/>
      <p:regular r:id="rId37"/>
    </p:embeddedFont>
    <p:embeddedFont>
      <p:font typeface="字魂36号-正文宋楷" panose="02000000000000000000" charset="-122"/>
      <p:regular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微软雅黑" panose="020B0503020204020204" pitchFamily="34" charset="-122"/>
      <p:regular r:id="rId43"/>
      <p:bold r:id="rId4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BEFD"/>
    <a:srgbClr val="9A2424"/>
    <a:srgbClr val="68DB13"/>
    <a:srgbClr val="FF9425"/>
    <a:srgbClr val="FF3399"/>
    <a:srgbClr val="16557F"/>
    <a:srgbClr val="0B83CF"/>
    <a:srgbClr val="29B9FD"/>
    <a:srgbClr val="67CFF9"/>
    <a:srgbClr val="4F96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8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4" Type="http://schemas.openxmlformats.org/officeDocument/2006/relationships/font" Target="fonts/font8.fntdata"/><Relationship Id="rId43" Type="http://schemas.openxmlformats.org/officeDocument/2006/relationships/font" Target="fonts/font7.fntdata"/><Relationship Id="rId42" Type="http://schemas.openxmlformats.org/officeDocument/2006/relationships/font" Target="fonts/font6.fntdata"/><Relationship Id="rId41" Type="http://schemas.openxmlformats.org/officeDocument/2006/relationships/font" Target="fonts/font5.fntdata"/><Relationship Id="rId40" Type="http://schemas.openxmlformats.org/officeDocument/2006/relationships/font" Target="fonts/font4.fntdata"/><Relationship Id="rId4" Type="http://schemas.openxmlformats.org/officeDocument/2006/relationships/slideMaster" Target="slideMasters/slideMaster3.xml"/><Relationship Id="rId39" Type="http://schemas.openxmlformats.org/officeDocument/2006/relationships/font" Target="fonts/font3.fntdata"/><Relationship Id="rId38" Type="http://schemas.openxmlformats.org/officeDocument/2006/relationships/font" Target="fonts/font2.fntdata"/><Relationship Id="rId37" Type="http://schemas.openxmlformats.org/officeDocument/2006/relationships/font" Target="fonts/font1.fntdata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wdp>
</file>

<file path=ppt/media/image3.png>
</file>

<file path=ppt/media/image4.png>
</file>

<file path=ppt/media/image5.wdp>
</file>

<file path=ppt/media/image6.png>
</file>

<file path=ppt/media/image7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0BFD8-3EFB-4662-A6C5-0617795C5F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86A9E-A83E-4F5B-A9A2-ADC66ABC89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86A9E-A83E-4F5B-A9A2-ADC66ABC89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86A9E-A83E-4F5B-A9A2-ADC66ABC89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86A9E-A83E-4F5B-A9A2-ADC66ABC89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86A9E-A83E-4F5B-A9A2-ADC66ABC89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86A9E-A83E-4F5B-A9A2-ADC66ABC89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86A9E-A83E-4F5B-A9A2-ADC66ABC89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86A9E-A83E-4F5B-A9A2-ADC66ABC89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CDA3ED-71EA-4841-8BBD-ABD29DF9F4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66BBAD-8FB9-49DF-AAE2-11A181007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285521" y="190290"/>
            <a:ext cx="1620957" cy="523220"/>
          </a:xfrm>
          <a:prstGeom prst="rect">
            <a:avLst/>
          </a:prstGeom>
        </p:spPr>
        <p:txBody>
          <a:bodyPr wrap="none" anchor="ctr" anchorCtr="0">
            <a:spAutoFit/>
          </a:bodyPr>
          <a:lstStyle>
            <a:lvl1pPr algn="ctr">
              <a:lnSpc>
                <a:spcPct val="10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标题样式</a:t>
            </a:r>
            <a:endParaRPr lang="zh-CN" altLang="en-US" dirty="0"/>
          </a:p>
        </p:txBody>
      </p:sp>
      <p:cxnSp>
        <p:nvCxnSpPr>
          <p:cNvPr id="4" name="直接连接符 3"/>
          <p:cNvCxnSpPr/>
          <p:nvPr userDrawn="1"/>
        </p:nvCxnSpPr>
        <p:spPr>
          <a:xfrm flipH="1">
            <a:off x="4038791" y="471948"/>
            <a:ext cx="100289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7089358" y="471948"/>
            <a:ext cx="100289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CDA3ED-71EA-4841-8BBD-ABD29DF9F4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66BBAD-8FB9-49DF-AAE2-11A181007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9.xml"/><Relationship Id="rId3" Type="http://schemas.openxmlformats.org/officeDocument/2006/relationships/tags" Target="../tags/tag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1.xml"/><Relationship Id="rId4" Type="http://schemas.microsoft.com/office/2007/relationships/hdphoto" Target="../media/image5.wdp"/><Relationship Id="rId3" Type="http://schemas.openxmlformats.org/officeDocument/2006/relationships/image" Target="../media/image4.png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0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0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0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4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5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7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9.xml"/><Relationship Id="rId3" Type="http://schemas.openxmlformats.org/officeDocument/2006/relationships/tags" Target="../tags/tag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0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1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0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1.xml"/><Relationship Id="rId4" Type="http://schemas.microsoft.com/office/2007/relationships/hdphoto" Target="../media/image5.wdp"/><Relationship Id="rId3" Type="http://schemas.openxmlformats.org/officeDocument/2006/relationships/image" Target="../media/image4.png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98" y="0"/>
            <a:ext cx="10287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1806682"/>
            <a:ext cx="12192000" cy="29175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2468" y="2235661"/>
            <a:ext cx="9215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论文答辩</a:t>
            </a:r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社会实践</a:t>
            </a:r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PPT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843104" y="3720456"/>
            <a:ext cx="40350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404040"/>
                </a:solidFill>
                <a:cs typeface="+mn-ea"/>
                <a:sym typeface="+mn-lt"/>
              </a:rPr>
              <a:t>汇报人</a:t>
            </a:r>
            <a:r>
              <a:rPr lang="zh-CN" altLang="en-US" sz="2400" b="1" dirty="0" smtClean="0">
                <a:solidFill>
                  <a:srgbClr val="404040"/>
                </a:solidFill>
                <a:cs typeface="+mn-ea"/>
                <a:sym typeface="+mn-lt"/>
              </a:rPr>
              <a:t>：青课     </a:t>
            </a:r>
            <a:r>
              <a:rPr lang="zh-CN" altLang="en-US" sz="2400" b="1" dirty="0">
                <a:solidFill>
                  <a:srgbClr val="404040"/>
                </a:solidFill>
                <a:cs typeface="+mn-ea"/>
                <a:sym typeface="+mn-lt"/>
              </a:rPr>
              <a:t>导师</a:t>
            </a:r>
            <a:r>
              <a:rPr lang="zh-CN" altLang="en-US" sz="2400" b="1" dirty="0" smtClean="0">
                <a:solidFill>
                  <a:srgbClr val="404040"/>
                </a:solidFill>
                <a:cs typeface="+mn-ea"/>
                <a:sym typeface="+mn-lt"/>
              </a:rPr>
              <a:t>：青课</a:t>
            </a:r>
            <a:endParaRPr lang="zh-CN" altLang="en-US" sz="2400" b="1" dirty="0">
              <a:solidFill>
                <a:srgbClr val="404040"/>
              </a:solidFill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 rot="16200000">
            <a:off x="5865999" y="-900464"/>
            <a:ext cx="553998" cy="8689042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THESIS DEFENSE/SOCIAL PRACTICE REPORT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5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/>
      <p:bldP spid="13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研究思路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674914" y="2587492"/>
            <a:ext cx="8822927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弧形 37"/>
          <p:cNvSpPr/>
          <p:nvPr/>
        </p:nvSpPr>
        <p:spPr>
          <a:xfrm>
            <a:off x="8755851" y="2587492"/>
            <a:ext cx="1483978" cy="1483978"/>
          </a:xfrm>
          <a:prstGeom prst="arc">
            <a:avLst>
              <a:gd name="adj1" fmla="val 16200000"/>
              <a:gd name="adj2" fmla="val 5443599"/>
            </a:avLst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2526936" y="4071470"/>
            <a:ext cx="697090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弧形 39"/>
          <p:cNvSpPr/>
          <p:nvPr/>
        </p:nvSpPr>
        <p:spPr>
          <a:xfrm flipH="1">
            <a:off x="1784947" y="4071470"/>
            <a:ext cx="1483978" cy="1483978"/>
          </a:xfrm>
          <a:prstGeom prst="arc">
            <a:avLst>
              <a:gd name="adj1" fmla="val 16200000"/>
              <a:gd name="adj2" fmla="val 5443599"/>
            </a:avLst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2526936" y="5555448"/>
            <a:ext cx="9026435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>
            <a:off x="1077696" y="2515492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2877468" y="2515492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4677240" y="2515492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6477012" y="2515492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8279854" y="2515492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4131815" y="4003420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5931587" y="4003420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7731359" y="4003420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9534201" y="4003420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2331865" y="4003420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3556370" y="5483446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5356142" y="5483446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7155914" y="5483446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8958756" y="5483446"/>
            <a:ext cx="144000" cy="14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949566" y="2755149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743456" y="2755149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546614" y="2755149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343937" y="2755149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8141260" y="2755149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2229064" y="4322402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4022954" y="4322402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826112" y="4322402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23435" y="4322402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9420758" y="4322402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3476592" y="5730430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5279750" y="5730430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7077073" y="5730430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8874396" y="5730430"/>
            <a:ext cx="159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在此输入相关的文字内容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845092" y="1759951"/>
            <a:ext cx="85018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3441663" y="1230403"/>
            <a:ext cx="5308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在此输入标题或关键词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95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45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95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45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95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9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4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9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45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9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45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95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45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9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45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95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4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95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145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195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2450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295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345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395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445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95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5450"/>
                            </p:stCondLst>
                            <p:childTnLst>
                              <p:par>
                                <p:cTn id="1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595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6450"/>
                            </p:stCondLst>
                            <p:childTnLst>
                              <p:par>
                                <p:cTn id="1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950"/>
                            </p:stCondLst>
                            <p:childTnLst>
                              <p:par>
                                <p:cTn id="1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450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7950"/>
                            </p:stCondLst>
                            <p:childTnLst>
                              <p:par>
                                <p:cTn id="1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0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5028420" y="2646048"/>
            <a:ext cx="2197270" cy="2197289"/>
          </a:xfrm>
          <a:custGeom>
            <a:avLst/>
            <a:gdLst>
              <a:gd name="connsiteX0" fmla="*/ 1098635 w 2197270"/>
              <a:gd name="connsiteY0" fmla="*/ 0 h 2197289"/>
              <a:gd name="connsiteX1" fmla="*/ 2084950 w 2197270"/>
              <a:gd name="connsiteY1" fmla="*/ 1092973 h 2197289"/>
              <a:gd name="connsiteX2" fmla="*/ 2197270 w 2197270"/>
              <a:gd name="connsiteY2" fmla="*/ 1098645 h 2197289"/>
              <a:gd name="connsiteX3" fmla="*/ 2084950 w 2197270"/>
              <a:gd name="connsiteY3" fmla="*/ 1104316 h 2197289"/>
              <a:gd name="connsiteX4" fmla="*/ 1098635 w 2197270"/>
              <a:gd name="connsiteY4" fmla="*/ 2197289 h 2197289"/>
              <a:gd name="connsiteX5" fmla="*/ 112320 w 2197270"/>
              <a:gd name="connsiteY5" fmla="*/ 1104316 h 2197289"/>
              <a:gd name="connsiteX6" fmla="*/ 0 w 2197270"/>
              <a:gd name="connsiteY6" fmla="*/ 1098645 h 2197289"/>
              <a:gd name="connsiteX7" fmla="*/ 112320 w 2197270"/>
              <a:gd name="connsiteY7" fmla="*/ 1092973 h 2197289"/>
              <a:gd name="connsiteX8" fmla="*/ 1098635 w 2197270"/>
              <a:gd name="connsiteY8" fmla="*/ 0 h 2197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7270" h="2197289">
                <a:moveTo>
                  <a:pt x="1098635" y="0"/>
                </a:moveTo>
                <a:cubicBezTo>
                  <a:pt x="1098635" y="568842"/>
                  <a:pt x="1530952" y="1036711"/>
                  <a:pt x="2084950" y="1092973"/>
                </a:cubicBezTo>
                <a:lnTo>
                  <a:pt x="2197270" y="1098645"/>
                </a:lnTo>
                <a:lnTo>
                  <a:pt x="2084950" y="1104316"/>
                </a:lnTo>
                <a:cubicBezTo>
                  <a:pt x="1530952" y="1160578"/>
                  <a:pt x="1098635" y="1628447"/>
                  <a:pt x="1098635" y="2197289"/>
                </a:cubicBezTo>
                <a:cubicBezTo>
                  <a:pt x="1098635" y="1628447"/>
                  <a:pt x="666318" y="1160578"/>
                  <a:pt x="112320" y="1104316"/>
                </a:cubicBezTo>
                <a:lnTo>
                  <a:pt x="0" y="1098645"/>
                </a:lnTo>
                <a:lnTo>
                  <a:pt x="112320" y="1092973"/>
                </a:lnTo>
                <a:cubicBezTo>
                  <a:pt x="666318" y="1036711"/>
                  <a:pt x="1098635" y="568842"/>
                  <a:pt x="1098635" y="0"/>
                </a:cubicBezTo>
                <a:close/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任意多边形 5"/>
          <p:cNvSpPr>
            <a:spLocks noChangeAspect="1"/>
          </p:cNvSpPr>
          <p:nvPr/>
        </p:nvSpPr>
        <p:spPr>
          <a:xfrm>
            <a:off x="5958085" y="3564692"/>
            <a:ext cx="337940" cy="360000"/>
          </a:xfrm>
          <a:custGeom>
            <a:avLst/>
            <a:gdLst>
              <a:gd name="connsiteX0" fmla="*/ 135791 w 272724"/>
              <a:gd name="connsiteY0" fmla="*/ 153023 h 290527"/>
              <a:gd name="connsiteX1" fmla="*/ 204213 w 272724"/>
              <a:gd name="connsiteY1" fmla="*/ 171101 h 290527"/>
              <a:gd name="connsiteX2" fmla="*/ 272724 w 272724"/>
              <a:gd name="connsiteY2" fmla="*/ 289384 h 290527"/>
              <a:gd name="connsiteX3" fmla="*/ 136361 w 272724"/>
              <a:gd name="connsiteY3" fmla="*/ 289384 h 290527"/>
              <a:gd name="connsiteX4" fmla="*/ 4 w 272724"/>
              <a:gd name="connsiteY4" fmla="*/ 290527 h 290527"/>
              <a:gd name="connsiteX5" fmla="*/ 67522 w 272724"/>
              <a:gd name="connsiteY5" fmla="*/ 171674 h 290527"/>
              <a:gd name="connsiteX6" fmla="*/ 135791 w 272724"/>
              <a:gd name="connsiteY6" fmla="*/ 153023 h 290527"/>
              <a:gd name="connsiteX7" fmla="*/ 136361 w 272724"/>
              <a:gd name="connsiteY7" fmla="*/ 0 h 290527"/>
              <a:gd name="connsiteX8" fmla="*/ 210263 w 272724"/>
              <a:gd name="connsiteY8" fmla="*/ 73902 h 290527"/>
              <a:gd name="connsiteX9" fmla="*/ 136361 w 272724"/>
              <a:gd name="connsiteY9" fmla="*/ 147804 h 290527"/>
              <a:gd name="connsiteX10" fmla="*/ 62459 w 272724"/>
              <a:gd name="connsiteY10" fmla="*/ 73902 h 290527"/>
              <a:gd name="connsiteX11" fmla="*/ 136361 w 272724"/>
              <a:gd name="connsiteY11" fmla="*/ 0 h 290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2724" h="290527">
                <a:moveTo>
                  <a:pt x="135791" y="153023"/>
                </a:moveTo>
                <a:cubicBezTo>
                  <a:pt x="159395" y="152925"/>
                  <a:pt x="183025" y="158947"/>
                  <a:pt x="204213" y="171101"/>
                </a:cubicBezTo>
                <a:cubicBezTo>
                  <a:pt x="246589" y="195410"/>
                  <a:pt x="272724" y="240530"/>
                  <a:pt x="272724" y="289384"/>
                </a:cubicBezTo>
                <a:lnTo>
                  <a:pt x="136361" y="289384"/>
                </a:lnTo>
                <a:lnTo>
                  <a:pt x="4" y="290527"/>
                </a:lnTo>
                <a:cubicBezTo>
                  <a:pt x="-405" y="241675"/>
                  <a:pt x="25350" y="196337"/>
                  <a:pt x="67522" y="171674"/>
                </a:cubicBezTo>
                <a:cubicBezTo>
                  <a:pt x="88608" y="159343"/>
                  <a:pt x="112186" y="153122"/>
                  <a:pt x="135791" y="153023"/>
                </a:cubicBezTo>
                <a:close/>
                <a:moveTo>
                  <a:pt x="136361" y="0"/>
                </a:moveTo>
                <a:cubicBezTo>
                  <a:pt x="177176" y="0"/>
                  <a:pt x="210263" y="33087"/>
                  <a:pt x="210263" y="73902"/>
                </a:cubicBezTo>
                <a:cubicBezTo>
                  <a:pt x="210263" y="114717"/>
                  <a:pt x="177176" y="147804"/>
                  <a:pt x="136361" y="147804"/>
                </a:cubicBezTo>
                <a:cubicBezTo>
                  <a:pt x="95546" y="147804"/>
                  <a:pt x="62459" y="114717"/>
                  <a:pt x="62459" y="73902"/>
                </a:cubicBezTo>
                <a:cubicBezTo>
                  <a:pt x="62459" y="33087"/>
                  <a:pt x="95546" y="0"/>
                  <a:pt x="136361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467670" y="1938161"/>
            <a:ext cx="5256660" cy="75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点击此处输入论文研究的假设，即研究的基础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前提条件满足什么样的情况进行的研究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03082" y="1509536"/>
            <a:ext cx="4385838" cy="44191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假设条件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67670" y="5271961"/>
            <a:ext cx="5256660" cy="75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点击此处输入论文研究的假设，即研究的基础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前提条件满足什么样的情况进行的研究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903082" y="4843336"/>
            <a:ext cx="4385838" cy="44191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假设条件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6946" y="3594410"/>
            <a:ext cx="3845004" cy="113107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点击此处输入论文研究的假设，即研究的基础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前提条件满足什么样的情况进行的研究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74323" y="3165785"/>
            <a:ext cx="4385838" cy="44191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假设条件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593951" y="3594410"/>
            <a:ext cx="3845004" cy="113107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点击此处输入论文研究的假设，即研究的基础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前提条件满足什么样的情况进行的研究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562160" y="3165785"/>
            <a:ext cx="4385838" cy="44191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假设条件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研究假设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099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799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149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849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  <p:bldP spid="12" grpId="0"/>
      <p:bldP spid="13" grpId="0"/>
      <p:bldP spid="15" grpId="0"/>
      <p:bldP spid="16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  <p:sp>
        <p:nvSpPr>
          <p:cNvPr id="5" name="任意多边形 4"/>
          <p:cNvSpPr>
            <a:spLocks noChangeAspect="1"/>
          </p:cNvSpPr>
          <p:nvPr/>
        </p:nvSpPr>
        <p:spPr>
          <a:xfrm>
            <a:off x="853595" y="2355610"/>
            <a:ext cx="2715514" cy="2647294"/>
          </a:xfrm>
          <a:custGeom>
            <a:avLst/>
            <a:gdLst>
              <a:gd name="connsiteX0" fmla="*/ 371036 w 3082990"/>
              <a:gd name="connsiteY0" fmla="*/ 371036 h 3005540"/>
              <a:gd name="connsiteX1" fmla="*/ 371036 w 3082990"/>
              <a:gd name="connsiteY1" fmla="*/ 1921998 h 3005540"/>
              <a:gd name="connsiteX2" fmla="*/ 2711954 w 3082990"/>
              <a:gd name="connsiteY2" fmla="*/ 1921998 h 3005540"/>
              <a:gd name="connsiteX3" fmla="*/ 2711954 w 3082990"/>
              <a:gd name="connsiteY3" fmla="*/ 371036 h 3005540"/>
              <a:gd name="connsiteX4" fmla="*/ 0 w 3082990"/>
              <a:gd name="connsiteY4" fmla="*/ 0 h 3005540"/>
              <a:gd name="connsiteX5" fmla="*/ 3082990 w 3082990"/>
              <a:gd name="connsiteY5" fmla="*/ 0 h 3005540"/>
              <a:gd name="connsiteX6" fmla="*/ 3082990 w 3082990"/>
              <a:gd name="connsiteY6" fmla="*/ 2293034 h 3005540"/>
              <a:gd name="connsiteX7" fmla="*/ 1825302 w 3082990"/>
              <a:gd name="connsiteY7" fmla="*/ 2293034 h 3005540"/>
              <a:gd name="connsiteX8" fmla="*/ 1825302 w 3082990"/>
              <a:gd name="connsiteY8" fmla="*/ 2639780 h 3005540"/>
              <a:gd name="connsiteX9" fmla="*/ 2423592 w 3082990"/>
              <a:gd name="connsiteY9" fmla="*/ 2639780 h 3005540"/>
              <a:gd name="connsiteX10" fmla="*/ 2423592 w 3082990"/>
              <a:gd name="connsiteY10" fmla="*/ 3005540 h 3005540"/>
              <a:gd name="connsiteX11" fmla="*/ 659398 w 3082990"/>
              <a:gd name="connsiteY11" fmla="*/ 3005540 h 3005540"/>
              <a:gd name="connsiteX12" fmla="*/ 659398 w 3082990"/>
              <a:gd name="connsiteY12" fmla="*/ 2639780 h 3005540"/>
              <a:gd name="connsiteX13" fmla="*/ 1257688 w 3082990"/>
              <a:gd name="connsiteY13" fmla="*/ 2639780 h 3005540"/>
              <a:gd name="connsiteX14" fmla="*/ 1257688 w 3082990"/>
              <a:gd name="connsiteY14" fmla="*/ 2293034 h 3005540"/>
              <a:gd name="connsiteX15" fmla="*/ 0 w 3082990"/>
              <a:gd name="connsiteY15" fmla="*/ 2293034 h 3005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082990" h="3005540">
                <a:moveTo>
                  <a:pt x="371036" y="371036"/>
                </a:moveTo>
                <a:lnTo>
                  <a:pt x="371036" y="1921998"/>
                </a:lnTo>
                <a:lnTo>
                  <a:pt x="2711954" y="1921998"/>
                </a:lnTo>
                <a:lnTo>
                  <a:pt x="2711954" y="371036"/>
                </a:lnTo>
                <a:close/>
                <a:moveTo>
                  <a:pt x="0" y="0"/>
                </a:moveTo>
                <a:lnTo>
                  <a:pt x="3082990" y="0"/>
                </a:lnTo>
                <a:lnTo>
                  <a:pt x="3082990" y="2293034"/>
                </a:lnTo>
                <a:lnTo>
                  <a:pt x="1825302" y="2293034"/>
                </a:lnTo>
                <a:lnTo>
                  <a:pt x="1825302" y="2639780"/>
                </a:lnTo>
                <a:lnTo>
                  <a:pt x="2423592" y="2639780"/>
                </a:lnTo>
                <a:lnTo>
                  <a:pt x="2423592" y="3005540"/>
                </a:lnTo>
                <a:lnTo>
                  <a:pt x="659398" y="3005540"/>
                </a:lnTo>
                <a:lnTo>
                  <a:pt x="659398" y="2639780"/>
                </a:lnTo>
                <a:lnTo>
                  <a:pt x="1257688" y="2639780"/>
                </a:lnTo>
                <a:lnTo>
                  <a:pt x="1257688" y="2293034"/>
                </a:lnTo>
                <a:lnTo>
                  <a:pt x="0" y="229303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112989" y="2232235"/>
            <a:ext cx="7346559" cy="900246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在此输入研究方法小标题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点击此处输入研究发方法的具体内容（或该研究方法的第一步内容）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112989" y="3248660"/>
            <a:ext cx="7346559" cy="900246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在此输入研究方法小标题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点击此处输入研究发方法的具体内容（或该研究方法的第一步内容）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112989" y="4265085"/>
            <a:ext cx="7346559" cy="900246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在此输入研究方法小标题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点击此处输入研究发方法的具体内容（或该研究方法的第一步内容）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方法工具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100"/>
                            </p:stCondLst>
                            <p:childTnLst>
                              <p:par>
                                <p:cTn id="19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700"/>
                            </p:stCondLst>
                            <p:childTnLst>
                              <p:par>
                                <p:cTn id="27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2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6" grpId="0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908" y="-20683"/>
            <a:ext cx="10287000" cy="6858000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0" y="1806682"/>
            <a:ext cx="12192000" cy="29175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Text Placeholder 3"/>
          <p:cNvSpPr txBox="1">
            <a:spLocks noChangeArrowheads="1"/>
          </p:cNvSpPr>
          <p:nvPr/>
        </p:nvSpPr>
        <p:spPr bwMode="auto">
          <a:xfrm>
            <a:off x="10103802" y="5191994"/>
            <a:ext cx="1231106" cy="1177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en-US" sz="8625" b="1" i="1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03</a:t>
            </a:r>
            <a:endParaRPr lang="en-US" altLang="en-US" sz="8625" b="1" i="1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文本占位符 1"/>
          <p:cNvSpPr txBox="1"/>
          <p:nvPr/>
        </p:nvSpPr>
        <p:spPr>
          <a:xfrm>
            <a:off x="4048442" y="3335870"/>
            <a:ext cx="2246655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1.</a:t>
            </a:r>
            <a:r>
              <a:rPr lang="zh-CN" altLang="en-US">
                <a:cs typeface="+mn-ea"/>
                <a:sym typeface="+mn-lt"/>
              </a:rPr>
              <a:t>理论难点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文本占位符 2"/>
          <p:cNvSpPr txBox="1"/>
          <p:nvPr/>
        </p:nvSpPr>
        <p:spPr>
          <a:xfrm>
            <a:off x="6311688" y="3335870"/>
            <a:ext cx="2246655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2.</a:t>
            </a:r>
            <a:r>
              <a:rPr lang="zh-CN" altLang="en-US">
                <a:cs typeface="+mn-ea"/>
                <a:sym typeface="+mn-lt"/>
              </a:rPr>
              <a:t>关键要素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文本占位符 3"/>
          <p:cNvSpPr txBox="1"/>
          <p:nvPr/>
        </p:nvSpPr>
        <p:spPr>
          <a:xfrm>
            <a:off x="4048443" y="3993763"/>
            <a:ext cx="2246655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3.</a:t>
            </a:r>
            <a:r>
              <a:rPr lang="zh-CN" altLang="en-US">
                <a:cs typeface="+mn-ea"/>
                <a:sym typeface="+mn-lt"/>
              </a:rPr>
              <a:t>研究方案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文本占位符 9"/>
          <p:cNvSpPr txBox="1"/>
          <p:nvPr/>
        </p:nvSpPr>
        <p:spPr>
          <a:xfrm>
            <a:off x="6311688" y="3993763"/>
            <a:ext cx="2246655" cy="4247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dirty="0">
                <a:cs typeface="+mn-ea"/>
                <a:sym typeface="+mn-lt"/>
              </a:rPr>
              <a:t>4.</a:t>
            </a:r>
            <a:r>
              <a:rPr lang="zh-CN" altLang="en-US" sz="1800" dirty="0">
                <a:cs typeface="+mn-ea"/>
                <a:sym typeface="+mn-lt"/>
              </a:rPr>
              <a:t>实施阶段</a:t>
            </a:r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15" name="文本占位符 10"/>
          <p:cNvSpPr txBox="1"/>
          <p:nvPr/>
        </p:nvSpPr>
        <p:spPr>
          <a:xfrm>
            <a:off x="4805680" y="2138468"/>
            <a:ext cx="3144520" cy="4801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cs typeface="+mn-ea"/>
                <a:sym typeface="+mn-lt"/>
              </a:rPr>
              <a:t>研究过程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文本占位符 11"/>
          <p:cNvSpPr txBox="1"/>
          <p:nvPr/>
        </p:nvSpPr>
        <p:spPr>
          <a:xfrm>
            <a:off x="4805679" y="2618627"/>
            <a:ext cx="3170279" cy="313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PROCEDURE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理论难点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250664" y="1695450"/>
            <a:ext cx="990600" cy="990600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02621" y="2942311"/>
            <a:ext cx="288668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输入小标题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25000"/>
              </a:lnSpc>
              <a:spcAft>
                <a:spcPts val="600"/>
              </a:spcAft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加号 13"/>
          <p:cNvSpPr/>
          <p:nvPr/>
        </p:nvSpPr>
        <p:spPr>
          <a:xfrm>
            <a:off x="4189307" y="1972821"/>
            <a:ext cx="435858" cy="435858"/>
          </a:xfrm>
          <a:prstGeom prst="mathPlus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5573208" y="1695450"/>
            <a:ext cx="990600" cy="990600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625165" y="2942311"/>
            <a:ext cx="288668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输入小标题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25000"/>
              </a:lnSpc>
              <a:spcAft>
                <a:spcPts val="600"/>
              </a:spcAft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加号 16"/>
          <p:cNvSpPr/>
          <p:nvPr/>
        </p:nvSpPr>
        <p:spPr>
          <a:xfrm>
            <a:off x="7511851" y="1972821"/>
            <a:ext cx="435858" cy="435858"/>
          </a:xfrm>
          <a:prstGeom prst="mathPlus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895752" y="1695450"/>
            <a:ext cx="990600" cy="990600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947709" y="2942311"/>
            <a:ext cx="288668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输入小标题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25000"/>
              </a:lnSpc>
              <a:spcAft>
                <a:spcPts val="600"/>
              </a:spcAft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0" y="5170022"/>
            <a:ext cx="12192000" cy="5515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95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95"/>
                            </p:stCondLst>
                            <p:childTnLst>
                              <p:par>
                                <p:cTn id="23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6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495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9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990"/>
                            </p:stCondLst>
                            <p:childTnLst>
                              <p:par>
                                <p:cTn id="4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4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99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984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 animBg="1"/>
      <p:bldP spid="15" grpId="0" animBg="1"/>
      <p:bldP spid="16" grpId="0"/>
      <p:bldP spid="17" grpId="0" animBg="1"/>
      <p:bldP spid="18" grpId="0" animBg="1"/>
      <p:bldP spid="19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关键要素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917171" y="3007202"/>
            <a:ext cx="1438836" cy="1438836"/>
            <a:chOff x="1196788" y="2501153"/>
            <a:chExt cx="1438836" cy="1438836"/>
          </a:xfrm>
        </p:grpSpPr>
        <p:sp>
          <p:nvSpPr>
            <p:cNvPr id="11" name="椭圆 10"/>
            <p:cNvSpPr/>
            <p:nvPr/>
          </p:nvSpPr>
          <p:spPr>
            <a:xfrm>
              <a:off x="1196788" y="2501153"/>
              <a:ext cx="1438836" cy="1438836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任意多边形 13"/>
            <p:cNvSpPr>
              <a:spLocks noChangeAspect="1"/>
            </p:cNvSpPr>
            <p:nvPr/>
          </p:nvSpPr>
          <p:spPr>
            <a:xfrm>
              <a:off x="1747236" y="2781080"/>
              <a:ext cx="337940" cy="360000"/>
            </a:xfrm>
            <a:custGeom>
              <a:avLst/>
              <a:gdLst>
                <a:gd name="connsiteX0" fmla="*/ 135791 w 272724"/>
                <a:gd name="connsiteY0" fmla="*/ 153023 h 290527"/>
                <a:gd name="connsiteX1" fmla="*/ 204213 w 272724"/>
                <a:gd name="connsiteY1" fmla="*/ 171101 h 290527"/>
                <a:gd name="connsiteX2" fmla="*/ 272724 w 272724"/>
                <a:gd name="connsiteY2" fmla="*/ 289384 h 290527"/>
                <a:gd name="connsiteX3" fmla="*/ 136361 w 272724"/>
                <a:gd name="connsiteY3" fmla="*/ 289384 h 290527"/>
                <a:gd name="connsiteX4" fmla="*/ 4 w 272724"/>
                <a:gd name="connsiteY4" fmla="*/ 290527 h 290527"/>
                <a:gd name="connsiteX5" fmla="*/ 67522 w 272724"/>
                <a:gd name="connsiteY5" fmla="*/ 171674 h 290527"/>
                <a:gd name="connsiteX6" fmla="*/ 135791 w 272724"/>
                <a:gd name="connsiteY6" fmla="*/ 153023 h 290527"/>
                <a:gd name="connsiteX7" fmla="*/ 136361 w 272724"/>
                <a:gd name="connsiteY7" fmla="*/ 0 h 290527"/>
                <a:gd name="connsiteX8" fmla="*/ 210263 w 272724"/>
                <a:gd name="connsiteY8" fmla="*/ 73902 h 290527"/>
                <a:gd name="connsiteX9" fmla="*/ 136361 w 272724"/>
                <a:gd name="connsiteY9" fmla="*/ 147804 h 290527"/>
                <a:gd name="connsiteX10" fmla="*/ 62459 w 272724"/>
                <a:gd name="connsiteY10" fmla="*/ 73902 h 290527"/>
                <a:gd name="connsiteX11" fmla="*/ 136361 w 272724"/>
                <a:gd name="connsiteY11" fmla="*/ 0 h 29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2724" h="290527">
                  <a:moveTo>
                    <a:pt x="135791" y="153023"/>
                  </a:moveTo>
                  <a:cubicBezTo>
                    <a:pt x="159395" y="152925"/>
                    <a:pt x="183025" y="158947"/>
                    <a:pt x="204213" y="171101"/>
                  </a:cubicBezTo>
                  <a:cubicBezTo>
                    <a:pt x="246589" y="195410"/>
                    <a:pt x="272724" y="240530"/>
                    <a:pt x="272724" y="289384"/>
                  </a:cubicBezTo>
                  <a:lnTo>
                    <a:pt x="136361" y="289384"/>
                  </a:lnTo>
                  <a:lnTo>
                    <a:pt x="4" y="290527"/>
                  </a:lnTo>
                  <a:cubicBezTo>
                    <a:pt x="-405" y="241675"/>
                    <a:pt x="25350" y="196337"/>
                    <a:pt x="67522" y="171674"/>
                  </a:cubicBezTo>
                  <a:cubicBezTo>
                    <a:pt x="88608" y="159343"/>
                    <a:pt x="112186" y="153122"/>
                    <a:pt x="135791" y="153023"/>
                  </a:cubicBezTo>
                  <a:close/>
                  <a:moveTo>
                    <a:pt x="136361" y="0"/>
                  </a:moveTo>
                  <a:cubicBezTo>
                    <a:pt x="177176" y="0"/>
                    <a:pt x="210263" y="33087"/>
                    <a:pt x="210263" y="73902"/>
                  </a:cubicBezTo>
                  <a:cubicBezTo>
                    <a:pt x="210263" y="114717"/>
                    <a:pt x="177176" y="147804"/>
                    <a:pt x="136361" y="147804"/>
                  </a:cubicBezTo>
                  <a:cubicBezTo>
                    <a:pt x="95546" y="147804"/>
                    <a:pt x="62459" y="114717"/>
                    <a:pt x="62459" y="73902"/>
                  </a:cubicBezTo>
                  <a:cubicBezTo>
                    <a:pt x="62459" y="33087"/>
                    <a:pt x="95546" y="0"/>
                    <a:pt x="136361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344706" y="3220571"/>
              <a:ext cx="1143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>
                      <a:lumMod val="85000"/>
                    </a:schemeClr>
                  </a:solidFill>
                  <a:cs typeface="+mn-ea"/>
                  <a:sym typeface="+mn-lt"/>
                </a:rPr>
                <a:t>内容</a:t>
              </a:r>
              <a:endParaRPr lang="zh-CN" altLang="en-US" sz="2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021256" y="3007202"/>
            <a:ext cx="1438836" cy="1438836"/>
            <a:chOff x="2300873" y="2501153"/>
            <a:chExt cx="1438836" cy="1438836"/>
          </a:xfrm>
        </p:grpSpPr>
        <p:sp>
          <p:nvSpPr>
            <p:cNvPr id="17" name="椭圆 16"/>
            <p:cNvSpPr/>
            <p:nvPr/>
          </p:nvSpPr>
          <p:spPr>
            <a:xfrm>
              <a:off x="2300873" y="2501153"/>
              <a:ext cx="1438836" cy="1438836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任意多边形 17"/>
            <p:cNvSpPr>
              <a:spLocks noChangeAspect="1"/>
            </p:cNvSpPr>
            <p:nvPr/>
          </p:nvSpPr>
          <p:spPr>
            <a:xfrm>
              <a:off x="2872787" y="3340364"/>
              <a:ext cx="314879" cy="360000"/>
            </a:xfrm>
            <a:custGeom>
              <a:avLst/>
              <a:gdLst>
                <a:gd name="connsiteX0" fmla="*/ 1172403 w 2296818"/>
                <a:gd name="connsiteY0" fmla="*/ 355552 h 2625941"/>
                <a:gd name="connsiteX1" fmla="*/ 452677 w 2296818"/>
                <a:gd name="connsiteY1" fmla="*/ 767603 h 2625941"/>
                <a:gd name="connsiteX2" fmla="*/ 702612 w 2296818"/>
                <a:gd name="connsiteY2" fmla="*/ 1804414 h 2625941"/>
                <a:gd name="connsiteX3" fmla="*/ 711032 w 2296818"/>
                <a:gd name="connsiteY3" fmla="*/ 2168962 h 2625941"/>
                <a:gd name="connsiteX4" fmla="*/ 980806 w 2296818"/>
                <a:gd name="connsiteY4" fmla="*/ 1923629 h 2625941"/>
                <a:gd name="connsiteX5" fmla="*/ 1903936 w 2296818"/>
                <a:gd name="connsiteY5" fmla="*/ 1389516 h 2625941"/>
                <a:gd name="connsiteX6" fmla="*/ 1460760 w 2296818"/>
                <a:gd name="connsiteY6" fmla="*/ 419444 h 2625941"/>
                <a:gd name="connsiteX7" fmla="*/ 1172403 w 2296818"/>
                <a:gd name="connsiteY7" fmla="*/ 355552 h 2625941"/>
                <a:gd name="connsiteX8" fmla="*/ 1183166 w 2296818"/>
                <a:gd name="connsiteY8" fmla="*/ 513 h 2625941"/>
                <a:gd name="connsiteX9" fmla="*/ 1600644 w 2296818"/>
                <a:gd name="connsiteY9" fmla="*/ 93015 h 2625941"/>
                <a:gd name="connsiteX10" fmla="*/ 2242268 w 2296818"/>
                <a:gd name="connsiteY10" fmla="*/ 1497471 h 2625941"/>
                <a:gd name="connsiteX11" fmla="*/ 905775 w 2296818"/>
                <a:gd name="connsiteY11" fmla="*/ 2270752 h 2625941"/>
                <a:gd name="connsiteX12" fmla="*/ 515201 w 2296818"/>
                <a:gd name="connsiteY12" fmla="*/ 2625941 h 2625941"/>
                <a:gd name="connsiteX13" fmla="*/ 503010 w 2296818"/>
                <a:gd name="connsiteY13" fmla="*/ 2098154 h 2625941"/>
                <a:gd name="connsiteX14" fmla="*/ 141157 w 2296818"/>
                <a:gd name="connsiteY14" fmla="*/ 597074 h 2625941"/>
                <a:gd name="connsiteX15" fmla="*/ 1183166 w 2296818"/>
                <a:gd name="connsiteY15" fmla="*/ 513 h 262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96818" h="2625941">
                  <a:moveTo>
                    <a:pt x="1172403" y="355552"/>
                  </a:moveTo>
                  <a:cubicBezTo>
                    <a:pt x="882050" y="346842"/>
                    <a:pt x="599817" y="498811"/>
                    <a:pt x="452677" y="767603"/>
                  </a:cubicBezTo>
                  <a:cubicBezTo>
                    <a:pt x="256490" y="1125993"/>
                    <a:pt x="364676" y="1574781"/>
                    <a:pt x="702612" y="1804414"/>
                  </a:cubicBezTo>
                  <a:lnTo>
                    <a:pt x="711032" y="2168962"/>
                  </a:lnTo>
                  <a:lnTo>
                    <a:pt x="980806" y="1923629"/>
                  </a:lnTo>
                  <a:cubicBezTo>
                    <a:pt x="1380158" y="2009949"/>
                    <a:pt x="1779738" y="1778755"/>
                    <a:pt x="1903936" y="1389516"/>
                  </a:cubicBezTo>
                  <a:cubicBezTo>
                    <a:pt x="2028134" y="1000277"/>
                    <a:pt x="1836304" y="580377"/>
                    <a:pt x="1460760" y="419444"/>
                  </a:cubicBezTo>
                  <a:cubicBezTo>
                    <a:pt x="1366874" y="379211"/>
                    <a:pt x="1269188" y="358455"/>
                    <a:pt x="1172403" y="355552"/>
                  </a:cubicBezTo>
                  <a:close/>
                  <a:moveTo>
                    <a:pt x="1183166" y="513"/>
                  </a:moveTo>
                  <a:cubicBezTo>
                    <a:pt x="1323289" y="4716"/>
                    <a:pt x="1464718" y="34766"/>
                    <a:pt x="1600644" y="93015"/>
                  </a:cubicBezTo>
                  <a:cubicBezTo>
                    <a:pt x="2144350" y="326011"/>
                    <a:pt x="2422080" y="933936"/>
                    <a:pt x="2242268" y="1497471"/>
                  </a:cubicBezTo>
                  <a:cubicBezTo>
                    <a:pt x="2062456" y="2061006"/>
                    <a:pt x="1483950" y="2395724"/>
                    <a:pt x="905775" y="2270752"/>
                  </a:cubicBezTo>
                  <a:lnTo>
                    <a:pt x="515201" y="2625941"/>
                  </a:lnTo>
                  <a:lnTo>
                    <a:pt x="503010" y="2098154"/>
                  </a:lnTo>
                  <a:cubicBezTo>
                    <a:pt x="13751" y="1765694"/>
                    <a:pt x="-142878" y="1115946"/>
                    <a:pt x="141157" y="597074"/>
                  </a:cubicBezTo>
                  <a:cubicBezTo>
                    <a:pt x="354184" y="207921"/>
                    <a:pt x="762797" y="-12096"/>
                    <a:pt x="1183166" y="51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448791" y="2744680"/>
              <a:ext cx="1143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>
                      <a:lumMod val="85000"/>
                    </a:schemeClr>
                  </a:solidFill>
                  <a:cs typeface="+mn-ea"/>
                  <a:sym typeface="+mn-lt"/>
                </a:rPr>
                <a:t>内容</a:t>
              </a:r>
              <a:endParaRPr lang="zh-CN" altLang="en-US" sz="2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0" name="椭圆 19"/>
          <p:cNvSpPr/>
          <p:nvPr/>
        </p:nvSpPr>
        <p:spPr>
          <a:xfrm>
            <a:off x="3539917" y="2178489"/>
            <a:ext cx="193344" cy="193344"/>
          </a:xfrm>
          <a:prstGeom prst="ellipse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4644002" y="5096501"/>
            <a:ext cx="193344" cy="193344"/>
          </a:xfrm>
          <a:prstGeom prst="ellipse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V="1">
            <a:off x="3636589" y="2371833"/>
            <a:ext cx="0" cy="63536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V="1">
            <a:off x="4740674" y="4461132"/>
            <a:ext cx="0" cy="63536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829933" y="1867942"/>
            <a:ext cx="4365453" cy="12003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点击此处输入与此小标题或者与此图形相关的内容介绍、数据统计、事件分析、总结概述等文字描述内容。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00341" y="4823841"/>
            <a:ext cx="3895325" cy="12003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点击此处输入与此小标题或者与此图形相关的内容介绍、数据统计、事件分析、总结概述等文字描述内容。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燕尾形 25"/>
          <p:cNvSpPr/>
          <p:nvPr/>
        </p:nvSpPr>
        <p:spPr>
          <a:xfrm>
            <a:off x="7457188" y="3366911"/>
            <a:ext cx="457200" cy="719418"/>
          </a:xfrm>
          <a:prstGeom prst="chevron">
            <a:avLst>
              <a:gd name="adj" fmla="val 100000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684336" y="2576896"/>
            <a:ext cx="2299447" cy="2299447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输入小标题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>
              <a:spcBef>
                <a:spcPts val="600"/>
              </a:spcBef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450"/>
                            </p:stCondLst>
                            <p:childTnLst>
                              <p:par>
                                <p:cTn id="2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45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9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9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900"/>
                            </p:stCondLst>
                            <p:childTnLst>
                              <p:par>
                                <p:cTn id="3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3400"/>
                            </p:stCondLst>
                            <p:childTnLst>
                              <p:par>
                                <p:cTn id="4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4" grpId="0"/>
      <p:bldP spid="25" grpId="0"/>
      <p:bldP spid="26" grpId="0" animBg="1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>
            <a:spLocks noChangeAspect="1"/>
          </p:cNvSpPr>
          <p:nvPr/>
        </p:nvSpPr>
        <p:spPr>
          <a:xfrm>
            <a:off x="942610" y="2654683"/>
            <a:ext cx="2501613" cy="2487709"/>
          </a:xfrm>
          <a:custGeom>
            <a:avLst/>
            <a:gdLst>
              <a:gd name="connsiteX0" fmla="*/ 1602397 w 3720689"/>
              <a:gd name="connsiteY0" fmla="*/ 2687306 h 3700012"/>
              <a:gd name="connsiteX1" fmla="*/ 2088746 w 3720689"/>
              <a:gd name="connsiteY1" fmla="*/ 3138688 h 3700012"/>
              <a:gd name="connsiteX2" fmla="*/ 1520815 w 3720689"/>
              <a:gd name="connsiteY2" fmla="*/ 3262912 h 3700012"/>
              <a:gd name="connsiteX3" fmla="*/ 589427 w 3720689"/>
              <a:gd name="connsiteY3" fmla="*/ 1251298 h 3700012"/>
              <a:gd name="connsiteX4" fmla="*/ 2569427 w 3720689"/>
              <a:gd name="connsiteY4" fmla="*/ 1251298 h 3700012"/>
              <a:gd name="connsiteX5" fmla="*/ 2569427 w 3720689"/>
              <a:gd name="connsiteY5" fmla="*/ 1387924 h 3700012"/>
              <a:gd name="connsiteX6" fmla="*/ 589427 w 3720689"/>
              <a:gd name="connsiteY6" fmla="*/ 1387924 h 3700012"/>
              <a:gd name="connsiteX7" fmla="*/ 0 w 3720689"/>
              <a:gd name="connsiteY7" fmla="*/ 0 h 3700012"/>
              <a:gd name="connsiteX8" fmla="*/ 204717 w 3720689"/>
              <a:gd name="connsiteY8" fmla="*/ 0 h 3700012"/>
              <a:gd name="connsiteX9" fmla="*/ 204717 w 3720689"/>
              <a:gd name="connsiteY9" fmla="*/ 2 h 3700012"/>
              <a:gd name="connsiteX10" fmla="*/ 2907082 w 3720689"/>
              <a:gd name="connsiteY10" fmla="*/ 2 h 3700012"/>
              <a:gd name="connsiteX11" fmla="*/ 2907082 w 3720689"/>
              <a:gd name="connsiteY11" fmla="*/ 1 h 3700012"/>
              <a:gd name="connsiteX12" fmla="*/ 3111799 w 3720689"/>
              <a:gd name="connsiteY12" fmla="*/ 1 h 3700012"/>
              <a:gd name="connsiteX13" fmla="*/ 3111799 w 3720689"/>
              <a:gd name="connsiteY13" fmla="*/ 1060973 h 3700012"/>
              <a:gd name="connsiteX14" fmla="*/ 3234340 w 3720689"/>
              <a:gd name="connsiteY14" fmla="*/ 928939 h 3700012"/>
              <a:gd name="connsiteX15" fmla="*/ 3720689 w 3720689"/>
              <a:gd name="connsiteY15" fmla="*/ 1380321 h 3700012"/>
              <a:gd name="connsiteX16" fmla="*/ 3448536 w 3720689"/>
              <a:gd name="connsiteY16" fmla="*/ 1673558 h 3700012"/>
              <a:gd name="connsiteX17" fmla="*/ 2964153 w 3720689"/>
              <a:gd name="connsiteY17" fmla="*/ 1224001 h 3700012"/>
              <a:gd name="connsiteX18" fmla="*/ 2907082 w 3720689"/>
              <a:gd name="connsiteY18" fmla="*/ 1224001 h 3700012"/>
              <a:gd name="connsiteX19" fmla="*/ 2907082 w 3720689"/>
              <a:gd name="connsiteY19" fmla="*/ 204719 h 3700012"/>
              <a:gd name="connsiteX20" fmla="*/ 204717 w 3720689"/>
              <a:gd name="connsiteY20" fmla="*/ 204719 h 3700012"/>
              <a:gd name="connsiteX21" fmla="*/ 204717 w 3720689"/>
              <a:gd name="connsiteY21" fmla="*/ 3488602 h 3700012"/>
              <a:gd name="connsiteX22" fmla="*/ 2907082 w 3720689"/>
              <a:gd name="connsiteY22" fmla="*/ 3488602 h 3700012"/>
              <a:gd name="connsiteX23" fmla="*/ 2907082 w 3720689"/>
              <a:gd name="connsiteY23" fmla="*/ 2256957 h 3700012"/>
              <a:gd name="connsiteX24" fmla="*/ 2186995 w 3720689"/>
              <a:gd name="connsiteY24" fmla="*/ 3032826 h 3700012"/>
              <a:gd name="connsiteX25" fmla="*/ 1700646 w 3720689"/>
              <a:gd name="connsiteY25" fmla="*/ 2581444 h 3700012"/>
              <a:gd name="connsiteX26" fmla="*/ 1802861 w 3720689"/>
              <a:gd name="connsiteY26" fmla="*/ 2471311 h 3700012"/>
              <a:gd name="connsiteX27" fmla="*/ 589427 w 3720689"/>
              <a:gd name="connsiteY27" fmla="*/ 2471311 h 3700012"/>
              <a:gd name="connsiteX28" fmla="*/ 589427 w 3720689"/>
              <a:gd name="connsiteY28" fmla="*/ 2334685 h 3700012"/>
              <a:gd name="connsiteX29" fmla="*/ 1929664 w 3720689"/>
              <a:gd name="connsiteY29" fmla="*/ 2334685 h 3700012"/>
              <a:gd name="connsiteX30" fmla="*/ 2172871 w 3720689"/>
              <a:gd name="connsiteY30" fmla="*/ 2072637 h 3700012"/>
              <a:gd name="connsiteX31" fmla="*/ 589427 w 3720689"/>
              <a:gd name="connsiteY31" fmla="*/ 2072637 h 3700012"/>
              <a:gd name="connsiteX32" fmla="*/ 589427 w 3720689"/>
              <a:gd name="connsiteY32" fmla="*/ 1936011 h 3700012"/>
              <a:gd name="connsiteX33" fmla="*/ 2299674 w 3720689"/>
              <a:gd name="connsiteY33" fmla="*/ 1936011 h 3700012"/>
              <a:gd name="connsiteX34" fmla="*/ 2479856 w 3720689"/>
              <a:gd name="connsiteY34" fmla="*/ 1741871 h 3700012"/>
              <a:gd name="connsiteX35" fmla="*/ 589427 w 3720689"/>
              <a:gd name="connsiteY35" fmla="*/ 1741871 h 3700012"/>
              <a:gd name="connsiteX36" fmla="*/ 589427 w 3720689"/>
              <a:gd name="connsiteY36" fmla="*/ 1605245 h 3700012"/>
              <a:gd name="connsiteX37" fmla="*/ 2569427 w 3720689"/>
              <a:gd name="connsiteY37" fmla="*/ 1605245 h 3700012"/>
              <a:gd name="connsiteX38" fmla="*/ 2569427 w 3720689"/>
              <a:gd name="connsiteY38" fmla="*/ 1645361 h 3700012"/>
              <a:gd name="connsiteX39" fmla="*/ 2833408 w 3720689"/>
              <a:gd name="connsiteY39" fmla="*/ 1360930 h 3700012"/>
              <a:gd name="connsiteX40" fmla="*/ 3319757 w 3720689"/>
              <a:gd name="connsiteY40" fmla="*/ 1812312 h 3700012"/>
              <a:gd name="connsiteX41" fmla="*/ 3111799 w 3720689"/>
              <a:gd name="connsiteY41" fmla="*/ 2036381 h 3700012"/>
              <a:gd name="connsiteX42" fmla="*/ 3111799 w 3720689"/>
              <a:gd name="connsiteY42" fmla="*/ 3700012 h 3700012"/>
              <a:gd name="connsiteX43" fmla="*/ 2907082 w 3720689"/>
              <a:gd name="connsiteY43" fmla="*/ 3700012 h 3700012"/>
              <a:gd name="connsiteX44" fmla="*/ 2907082 w 3720689"/>
              <a:gd name="connsiteY44" fmla="*/ 3693319 h 3700012"/>
              <a:gd name="connsiteX45" fmla="*/ 1 w 3720689"/>
              <a:gd name="connsiteY45" fmla="*/ 3693319 h 3700012"/>
              <a:gd name="connsiteX46" fmla="*/ 1 w 3720689"/>
              <a:gd name="connsiteY46" fmla="*/ 3636001 h 3700012"/>
              <a:gd name="connsiteX47" fmla="*/ 0 w 3720689"/>
              <a:gd name="connsiteY47" fmla="*/ 3636001 h 3700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720689" h="3700012">
                <a:moveTo>
                  <a:pt x="1602397" y="2687306"/>
                </a:moveTo>
                <a:lnTo>
                  <a:pt x="2088746" y="3138688"/>
                </a:lnTo>
                <a:lnTo>
                  <a:pt x="1520815" y="3262912"/>
                </a:lnTo>
                <a:close/>
                <a:moveTo>
                  <a:pt x="589427" y="1251298"/>
                </a:moveTo>
                <a:lnTo>
                  <a:pt x="2569427" y="1251298"/>
                </a:lnTo>
                <a:lnTo>
                  <a:pt x="2569427" y="1387924"/>
                </a:lnTo>
                <a:lnTo>
                  <a:pt x="589427" y="1387924"/>
                </a:lnTo>
                <a:close/>
                <a:moveTo>
                  <a:pt x="0" y="0"/>
                </a:moveTo>
                <a:lnTo>
                  <a:pt x="204717" y="0"/>
                </a:lnTo>
                <a:lnTo>
                  <a:pt x="204717" y="2"/>
                </a:lnTo>
                <a:lnTo>
                  <a:pt x="2907082" y="2"/>
                </a:lnTo>
                <a:lnTo>
                  <a:pt x="2907082" y="1"/>
                </a:lnTo>
                <a:lnTo>
                  <a:pt x="3111799" y="1"/>
                </a:lnTo>
                <a:lnTo>
                  <a:pt x="3111799" y="1060973"/>
                </a:lnTo>
                <a:lnTo>
                  <a:pt x="3234340" y="928939"/>
                </a:lnTo>
                <a:lnTo>
                  <a:pt x="3720689" y="1380321"/>
                </a:lnTo>
                <a:lnTo>
                  <a:pt x="3448536" y="1673558"/>
                </a:lnTo>
                <a:lnTo>
                  <a:pt x="2964153" y="1224001"/>
                </a:lnTo>
                <a:lnTo>
                  <a:pt x="2907082" y="1224001"/>
                </a:lnTo>
                <a:lnTo>
                  <a:pt x="2907082" y="204719"/>
                </a:lnTo>
                <a:lnTo>
                  <a:pt x="204717" y="204719"/>
                </a:lnTo>
                <a:lnTo>
                  <a:pt x="204717" y="3488602"/>
                </a:lnTo>
                <a:lnTo>
                  <a:pt x="2907082" y="3488602"/>
                </a:lnTo>
                <a:lnTo>
                  <a:pt x="2907082" y="2256957"/>
                </a:lnTo>
                <a:lnTo>
                  <a:pt x="2186995" y="3032826"/>
                </a:lnTo>
                <a:lnTo>
                  <a:pt x="1700646" y="2581444"/>
                </a:lnTo>
                <a:lnTo>
                  <a:pt x="1802861" y="2471311"/>
                </a:lnTo>
                <a:lnTo>
                  <a:pt x="589427" y="2471311"/>
                </a:lnTo>
                <a:lnTo>
                  <a:pt x="589427" y="2334685"/>
                </a:lnTo>
                <a:lnTo>
                  <a:pt x="1929664" y="2334685"/>
                </a:lnTo>
                <a:lnTo>
                  <a:pt x="2172871" y="2072637"/>
                </a:lnTo>
                <a:lnTo>
                  <a:pt x="589427" y="2072637"/>
                </a:lnTo>
                <a:lnTo>
                  <a:pt x="589427" y="1936011"/>
                </a:lnTo>
                <a:lnTo>
                  <a:pt x="2299674" y="1936011"/>
                </a:lnTo>
                <a:lnTo>
                  <a:pt x="2479856" y="1741871"/>
                </a:lnTo>
                <a:lnTo>
                  <a:pt x="589427" y="1741871"/>
                </a:lnTo>
                <a:lnTo>
                  <a:pt x="589427" y="1605245"/>
                </a:lnTo>
                <a:lnTo>
                  <a:pt x="2569427" y="1605245"/>
                </a:lnTo>
                <a:lnTo>
                  <a:pt x="2569427" y="1645361"/>
                </a:lnTo>
                <a:lnTo>
                  <a:pt x="2833408" y="1360930"/>
                </a:lnTo>
                <a:lnTo>
                  <a:pt x="3319757" y="1812312"/>
                </a:lnTo>
                <a:lnTo>
                  <a:pt x="3111799" y="2036381"/>
                </a:lnTo>
                <a:lnTo>
                  <a:pt x="3111799" y="3700012"/>
                </a:lnTo>
                <a:lnTo>
                  <a:pt x="2907082" y="3700012"/>
                </a:lnTo>
                <a:lnTo>
                  <a:pt x="2907082" y="3693319"/>
                </a:lnTo>
                <a:lnTo>
                  <a:pt x="1" y="3693319"/>
                </a:lnTo>
                <a:lnTo>
                  <a:pt x="1" y="3636001"/>
                </a:lnTo>
                <a:lnTo>
                  <a:pt x="0" y="363600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455958" y="3712052"/>
            <a:ext cx="5231217" cy="14773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点击此处输入对研究方案的描述，简要描述即可，尽量使用专业性的术语或描述方式，避免过多文字修饰内容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593439" y="2654682"/>
            <a:ext cx="2416488" cy="2500483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593438" y="2714586"/>
            <a:ext cx="241649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方案设计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593439" y="3527386"/>
            <a:ext cx="2416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改进方案的思路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593439" y="4063187"/>
            <a:ext cx="2416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改进方案的思路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593439" y="4604235"/>
            <a:ext cx="2416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…………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0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研究方案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9" grpId="0" animBg="1"/>
      <p:bldP spid="20" grpId="0"/>
      <p:bldP spid="21" grpId="0"/>
      <p:bldP spid="22" grpId="0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椭圆 31"/>
          <p:cNvSpPr/>
          <p:nvPr/>
        </p:nvSpPr>
        <p:spPr>
          <a:xfrm>
            <a:off x="1305776" y="2042445"/>
            <a:ext cx="1078173" cy="1078173"/>
          </a:xfrm>
          <a:prstGeom prst="ellipse">
            <a:avLst/>
          </a:prstGeom>
          <a:noFill/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输入内容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383949" y="2012622"/>
            <a:ext cx="314277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关键词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在此输入此实施阶段的简要文字描述，言简意赅即可。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098116" y="2042445"/>
            <a:ext cx="1078173" cy="1078173"/>
          </a:xfrm>
          <a:prstGeom prst="ellipse">
            <a:avLst/>
          </a:prstGeom>
          <a:noFill/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输入内容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176289" y="2012622"/>
            <a:ext cx="314277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关键词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在此输入此实施阶段的简要文字描述，言简意赅即可。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305776" y="4322728"/>
            <a:ext cx="1078173" cy="1078173"/>
          </a:xfrm>
          <a:prstGeom prst="ellipse">
            <a:avLst/>
          </a:prstGeom>
          <a:noFill/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输入内容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383949" y="4292905"/>
            <a:ext cx="314277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关键词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在此输入此实施阶段的简要文字描述，言简意赅即可。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7098116" y="4322728"/>
            <a:ext cx="1078173" cy="1078173"/>
          </a:xfrm>
          <a:prstGeom prst="ellipse">
            <a:avLst/>
          </a:prstGeom>
          <a:noFill/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输入内容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176289" y="4292905"/>
            <a:ext cx="314277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关键词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在此输入此实施阶段的简要文字描述，言简意赅即可。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右箭头 39"/>
          <p:cNvSpPr/>
          <p:nvPr/>
        </p:nvSpPr>
        <p:spPr>
          <a:xfrm>
            <a:off x="5743574" y="2382375"/>
            <a:ext cx="467589" cy="368489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右箭头 40"/>
          <p:cNvSpPr/>
          <p:nvPr/>
        </p:nvSpPr>
        <p:spPr>
          <a:xfrm flipH="1">
            <a:off x="5743574" y="4677569"/>
            <a:ext cx="467589" cy="368489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右箭头 41"/>
          <p:cNvSpPr/>
          <p:nvPr/>
        </p:nvSpPr>
        <p:spPr>
          <a:xfrm rot="5400000">
            <a:off x="7405528" y="3519294"/>
            <a:ext cx="463346" cy="368489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实施阶段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8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1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6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6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4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9900"/>
                            </p:stCondLst>
                            <p:childTnLst>
                              <p:par>
                                <p:cTn id="4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7037E-6 L 0.2819 3.7037E-6 " pathEditMode="relative" rAng="0" ptsTypes="AA">
                                      <p:cBhvr>
                                        <p:cTn id="46" dur="20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19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/>
      <p:bldP spid="34" grpId="0" animBg="1"/>
      <p:bldP spid="35" grpId="0"/>
      <p:bldP spid="36" grpId="0" animBg="1"/>
      <p:bldP spid="36" grpId="1" animBg="1"/>
      <p:bldP spid="37" grpId="0"/>
      <p:bldP spid="38" grpId="0" animBg="1"/>
      <p:bldP spid="39" grpId="0"/>
      <p:bldP spid="40" grpId="0" animBg="1"/>
      <p:bldP spid="41" grpId="0" animBg="1"/>
      <p:bldP spid="4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908" y="-20683"/>
            <a:ext cx="10287000" cy="6858000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0" y="1806682"/>
            <a:ext cx="12192000" cy="29175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Text Placeholder 3"/>
          <p:cNvSpPr txBox="1">
            <a:spLocks noChangeArrowheads="1"/>
          </p:cNvSpPr>
          <p:nvPr/>
        </p:nvSpPr>
        <p:spPr bwMode="auto">
          <a:xfrm>
            <a:off x="10103802" y="5191994"/>
            <a:ext cx="1231106" cy="1177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en-US" sz="8625" b="1" i="1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04</a:t>
            </a:r>
            <a:endParaRPr lang="en-US" altLang="en-US" sz="8625" b="1" i="1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文本占位符 1"/>
          <p:cNvSpPr txBox="1"/>
          <p:nvPr/>
        </p:nvSpPr>
        <p:spPr>
          <a:xfrm>
            <a:off x="4226243" y="3267528"/>
            <a:ext cx="2845520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1.</a:t>
            </a:r>
            <a:r>
              <a:rPr lang="zh-CN" altLang="en-US">
                <a:cs typeface="+mn-ea"/>
                <a:sym typeface="+mn-lt"/>
              </a:rPr>
              <a:t>主要问题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文本占位符 2"/>
          <p:cNvSpPr txBox="1"/>
          <p:nvPr/>
        </p:nvSpPr>
        <p:spPr>
          <a:xfrm>
            <a:off x="6489489" y="3267528"/>
            <a:ext cx="2845520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2.</a:t>
            </a:r>
            <a:r>
              <a:rPr lang="zh-CN" altLang="en-US">
                <a:cs typeface="+mn-ea"/>
                <a:sym typeface="+mn-lt"/>
              </a:rPr>
              <a:t>分析研究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文本占位符 3"/>
          <p:cNvSpPr txBox="1"/>
          <p:nvPr/>
        </p:nvSpPr>
        <p:spPr>
          <a:xfrm>
            <a:off x="4226244" y="3925421"/>
            <a:ext cx="2845520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3.</a:t>
            </a:r>
            <a:r>
              <a:rPr lang="zh-CN" altLang="en-US">
                <a:cs typeface="+mn-ea"/>
                <a:sym typeface="+mn-lt"/>
              </a:rPr>
              <a:t>正反观点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文本占位符 9"/>
          <p:cNvSpPr txBox="1"/>
          <p:nvPr/>
        </p:nvSpPr>
        <p:spPr>
          <a:xfrm>
            <a:off x="6489489" y="3925421"/>
            <a:ext cx="2845520" cy="4247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dirty="0">
                <a:cs typeface="+mn-ea"/>
                <a:sym typeface="+mn-lt"/>
              </a:rPr>
              <a:t>4.</a:t>
            </a:r>
            <a:r>
              <a:rPr lang="zh-CN" altLang="en-US" sz="1800" dirty="0">
                <a:cs typeface="+mn-ea"/>
                <a:sym typeface="+mn-lt"/>
              </a:rPr>
              <a:t>讨论结果</a:t>
            </a:r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22" name="文本占位符 10"/>
          <p:cNvSpPr txBox="1"/>
          <p:nvPr/>
        </p:nvSpPr>
        <p:spPr>
          <a:xfrm>
            <a:off x="4805680" y="2125768"/>
            <a:ext cx="3982720" cy="4801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cs typeface="+mn-ea"/>
                <a:sym typeface="+mn-lt"/>
              </a:rPr>
              <a:t>问题讨论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文本占位符 11"/>
          <p:cNvSpPr txBox="1"/>
          <p:nvPr/>
        </p:nvSpPr>
        <p:spPr>
          <a:xfrm>
            <a:off x="4805679" y="2605927"/>
            <a:ext cx="4015345" cy="313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EXPLORATION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主要问题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990033" y="2489856"/>
            <a:ext cx="2272146" cy="2272146"/>
          </a:xfrm>
          <a:prstGeom prst="ellipse">
            <a:avLst/>
          </a:prstGeom>
          <a:noFill/>
          <a:ln w="279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弧形 8"/>
          <p:cNvSpPr/>
          <p:nvPr/>
        </p:nvSpPr>
        <p:spPr>
          <a:xfrm>
            <a:off x="338870" y="1838693"/>
            <a:ext cx="3574472" cy="3574472"/>
          </a:xfrm>
          <a:prstGeom prst="arc">
            <a:avLst>
              <a:gd name="adj1" fmla="val 17830867"/>
              <a:gd name="adj2" fmla="val 7321589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205907" y="2171201"/>
            <a:ext cx="207819" cy="207819"/>
          </a:xfrm>
          <a:prstGeom prst="ellipse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781296" y="3196438"/>
            <a:ext cx="207819" cy="207819"/>
          </a:xfrm>
          <a:prstGeom prst="ellipse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559409" y="4446011"/>
            <a:ext cx="207819" cy="207819"/>
          </a:xfrm>
          <a:prstGeom prst="ellipse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548241" y="5235721"/>
            <a:ext cx="207819" cy="207819"/>
          </a:xfrm>
          <a:prstGeom prst="ellipse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663318" y="2078190"/>
            <a:ext cx="7645384" cy="40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213544" y="3100292"/>
            <a:ext cx="7645384" cy="40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913342" y="4361270"/>
            <a:ext cx="7645384" cy="4069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996889" y="5179829"/>
            <a:ext cx="7645384" cy="4069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7685614" y="1638984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研究概述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362581" y="1715928"/>
            <a:ext cx="1704740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OVERVIEW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任意多边形 6"/>
          <p:cNvSpPr>
            <a:spLocks noChangeAspect="1"/>
          </p:cNvSpPr>
          <p:nvPr/>
        </p:nvSpPr>
        <p:spPr>
          <a:xfrm>
            <a:off x="7136163" y="1689816"/>
            <a:ext cx="452714" cy="360000"/>
          </a:xfrm>
          <a:custGeom>
            <a:avLst/>
            <a:gdLst>
              <a:gd name="connsiteX0" fmla="*/ 1269152 w 5503378"/>
              <a:gd name="connsiteY0" fmla="*/ 398964 h 4376313"/>
              <a:gd name="connsiteX1" fmla="*/ 1115543 w 5503378"/>
              <a:gd name="connsiteY1" fmla="*/ 408642 h 4376313"/>
              <a:gd name="connsiteX2" fmla="*/ 443777 w 5503378"/>
              <a:gd name="connsiteY2" fmla="*/ 601558 h 4376313"/>
              <a:gd name="connsiteX3" fmla="*/ 295433 w 5503378"/>
              <a:gd name="connsiteY3" fmla="*/ 680204 h 4376313"/>
              <a:gd name="connsiteX4" fmla="*/ 295433 w 5503378"/>
              <a:gd name="connsiteY4" fmla="*/ 3901750 h 4376313"/>
              <a:gd name="connsiteX5" fmla="*/ 334198 w 5503378"/>
              <a:gd name="connsiteY5" fmla="*/ 3883118 h 4376313"/>
              <a:gd name="connsiteX6" fmla="*/ 1240374 w 5503378"/>
              <a:gd name="connsiteY6" fmla="*/ 3664387 h 4376313"/>
              <a:gd name="connsiteX7" fmla="*/ 1269152 w 5503378"/>
              <a:gd name="connsiteY7" fmla="*/ 3663489 h 4376313"/>
              <a:gd name="connsiteX8" fmla="*/ 1557152 w 5503378"/>
              <a:gd name="connsiteY8" fmla="*/ 398013 h 4376313"/>
              <a:gd name="connsiteX9" fmla="*/ 1557152 w 5503378"/>
              <a:gd name="connsiteY9" fmla="*/ 3662744 h 4376313"/>
              <a:gd name="connsiteX10" fmla="*/ 1590667 w 5503378"/>
              <a:gd name="connsiteY10" fmla="*/ 3663823 h 4376313"/>
              <a:gd name="connsiteX11" fmla="*/ 2540219 w 5503378"/>
              <a:gd name="connsiteY11" fmla="*/ 3898466 h 4376313"/>
              <a:gd name="connsiteX12" fmla="*/ 2594382 w 5503378"/>
              <a:gd name="connsiteY12" fmla="*/ 3925168 h 4376313"/>
              <a:gd name="connsiteX13" fmla="*/ 2594382 w 5503378"/>
              <a:gd name="connsiteY13" fmla="*/ 707255 h 4376313"/>
              <a:gd name="connsiteX14" fmla="*/ 2406911 w 5503378"/>
              <a:gd name="connsiteY14" fmla="*/ 606565 h 4376313"/>
              <a:gd name="connsiteX15" fmla="*/ 1736398 w 5503378"/>
              <a:gd name="connsiteY15" fmla="*/ 410225 h 4376313"/>
              <a:gd name="connsiteX16" fmla="*/ 4262441 w 5503378"/>
              <a:gd name="connsiteY16" fmla="*/ 397459 h 4376313"/>
              <a:gd name="connsiteX17" fmla="*/ 4262441 w 5503378"/>
              <a:gd name="connsiteY17" fmla="*/ 3666541 h 4376313"/>
              <a:gd name="connsiteX18" fmla="*/ 4347032 w 5503378"/>
              <a:gd name="connsiteY18" fmla="*/ 3672315 h 4376313"/>
              <a:gd name="connsiteX19" fmla="*/ 5191768 w 5503378"/>
              <a:gd name="connsiteY19" fmla="*/ 3898466 h 4376313"/>
              <a:gd name="connsiteX20" fmla="*/ 5209717 w 5503378"/>
              <a:gd name="connsiteY20" fmla="*/ 3907366 h 4376313"/>
              <a:gd name="connsiteX21" fmla="*/ 5209717 w 5503378"/>
              <a:gd name="connsiteY21" fmla="*/ 686508 h 4376313"/>
              <a:gd name="connsiteX22" fmla="*/ 5128663 w 5503378"/>
              <a:gd name="connsiteY22" fmla="*/ 641090 h 4376313"/>
              <a:gd name="connsiteX23" fmla="*/ 4291291 w 5503378"/>
              <a:gd name="connsiteY23" fmla="*/ 399245 h 4376313"/>
              <a:gd name="connsiteX24" fmla="*/ 4145671 w 5503378"/>
              <a:gd name="connsiteY24" fmla="*/ 390227 h 4376313"/>
              <a:gd name="connsiteX25" fmla="*/ 2887575 w 5503378"/>
              <a:gd name="connsiteY25" fmla="*/ 711699 h 4376313"/>
              <a:gd name="connsiteX26" fmla="*/ 2882382 w 5503378"/>
              <a:gd name="connsiteY26" fmla="*/ 704854 h 4376313"/>
              <a:gd name="connsiteX27" fmla="*/ 2882382 w 5503378"/>
              <a:gd name="connsiteY27" fmla="*/ 3932615 h 4376313"/>
              <a:gd name="connsiteX28" fmla="*/ 2974975 w 5503378"/>
              <a:gd name="connsiteY28" fmla="*/ 3887852 h 4376313"/>
              <a:gd name="connsiteX29" fmla="*/ 3822020 w 5503378"/>
              <a:gd name="connsiteY29" fmla="*/ 3669830 h 4376313"/>
              <a:gd name="connsiteX30" fmla="*/ 3974441 w 5503378"/>
              <a:gd name="connsiteY30" fmla="*/ 3660877 h 4376313"/>
              <a:gd name="connsiteX31" fmla="*/ 3974441 w 5503378"/>
              <a:gd name="connsiteY31" fmla="*/ 395785 h 4376313"/>
              <a:gd name="connsiteX32" fmla="*/ 4235416 w 5503378"/>
              <a:gd name="connsiteY32" fmla="*/ 395785 h 4376313"/>
              <a:gd name="connsiteX33" fmla="*/ 1426036 w 5503378"/>
              <a:gd name="connsiteY33" fmla="*/ 389080 h 4376313"/>
              <a:gd name="connsiteX34" fmla="*/ 1319604 w 5503378"/>
              <a:gd name="connsiteY34" fmla="*/ 395786 h 4376313"/>
              <a:gd name="connsiteX35" fmla="*/ 1524456 w 5503378"/>
              <a:gd name="connsiteY35" fmla="*/ 395786 h 4376313"/>
              <a:gd name="connsiteX36" fmla="*/ 1427200 w 5503378"/>
              <a:gd name="connsiteY36" fmla="*/ 9 h 4376313"/>
              <a:gd name="connsiteX37" fmla="*/ 2688168 w 5503378"/>
              <a:gd name="connsiteY37" fmla="*/ 312853 h 4376313"/>
              <a:gd name="connsiteX38" fmla="*/ 2745869 w 5503378"/>
              <a:gd name="connsiteY38" fmla="*/ 346413 h 4376313"/>
              <a:gd name="connsiteX39" fmla="*/ 2815813 w 5503378"/>
              <a:gd name="connsiteY39" fmla="*/ 306248 h 4376313"/>
              <a:gd name="connsiteX40" fmla="*/ 5350123 w 5503378"/>
              <a:gd name="connsiteY40" fmla="*/ 318433 h 4376313"/>
              <a:gd name="connsiteX41" fmla="*/ 5482419 w 5503378"/>
              <a:gd name="connsiteY41" fmla="*/ 395785 h 4376313"/>
              <a:gd name="connsiteX42" fmla="*/ 5497717 w 5503378"/>
              <a:gd name="connsiteY42" fmla="*/ 395785 h 4376313"/>
              <a:gd name="connsiteX43" fmla="*/ 5497717 w 5503378"/>
              <a:gd name="connsiteY43" fmla="*/ 404730 h 4376313"/>
              <a:gd name="connsiteX44" fmla="*/ 5503378 w 5503378"/>
              <a:gd name="connsiteY44" fmla="*/ 408040 h 4376313"/>
              <a:gd name="connsiteX45" fmla="*/ 5497717 w 5503378"/>
              <a:gd name="connsiteY45" fmla="*/ 415411 h 4376313"/>
              <a:gd name="connsiteX46" fmla="*/ 5497717 w 5503378"/>
              <a:gd name="connsiteY46" fmla="*/ 4063279 h 4376313"/>
              <a:gd name="connsiteX47" fmla="*/ 5503378 w 5503378"/>
              <a:gd name="connsiteY47" fmla="*/ 4066589 h 4376313"/>
              <a:gd name="connsiteX48" fmla="*/ 5497717 w 5503378"/>
              <a:gd name="connsiteY48" fmla="*/ 4073960 h 4376313"/>
              <a:gd name="connsiteX49" fmla="*/ 5497717 w 5503378"/>
              <a:gd name="connsiteY49" fmla="*/ 4353635 h 4376313"/>
              <a:gd name="connsiteX50" fmla="*/ 5282917 w 5503378"/>
              <a:gd name="connsiteY50" fmla="*/ 4353635 h 4376313"/>
              <a:gd name="connsiteX51" fmla="*/ 5265499 w 5503378"/>
              <a:gd name="connsiteY51" fmla="*/ 4376313 h 4376313"/>
              <a:gd name="connsiteX52" fmla="*/ 5225027 w 5503378"/>
              <a:gd name="connsiteY52" fmla="*/ 4353635 h 4376313"/>
              <a:gd name="connsiteX53" fmla="*/ 5209717 w 5503378"/>
              <a:gd name="connsiteY53" fmla="*/ 4353635 h 4376313"/>
              <a:gd name="connsiteX54" fmla="*/ 5209717 w 5503378"/>
              <a:gd name="connsiteY54" fmla="*/ 4345057 h 4376313"/>
              <a:gd name="connsiteX55" fmla="*/ 5128663 w 5503378"/>
              <a:gd name="connsiteY55" fmla="*/ 4299639 h 4376313"/>
              <a:gd name="connsiteX56" fmla="*/ 2887575 w 5503378"/>
              <a:gd name="connsiteY56" fmla="*/ 4370248 h 4376313"/>
              <a:gd name="connsiteX57" fmla="*/ 2874972 w 5503378"/>
              <a:gd name="connsiteY57" fmla="*/ 4353635 h 4376313"/>
              <a:gd name="connsiteX58" fmla="*/ 2631368 w 5503378"/>
              <a:gd name="connsiteY58" fmla="*/ 4353635 h 4376313"/>
              <a:gd name="connsiteX59" fmla="*/ 2613950 w 5503378"/>
              <a:gd name="connsiteY59" fmla="*/ 4376313 h 4376313"/>
              <a:gd name="connsiteX60" fmla="*/ 373354 w 5503378"/>
              <a:gd name="connsiteY60" fmla="*/ 4294273 h 4376313"/>
              <a:gd name="connsiteX61" fmla="*/ 295433 w 5503378"/>
              <a:gd name="connsiteY61" fmla="*/ 4337382 h 4376313"/>
              <a:gd name="connsiteX62" fmla="*/ 295433 w 5503378"/>
              <a:gd name="connsiteY62" fmla="*/ 4353635 h 4376313"/>
              <a:gd name="connsiteX63" fmla="*/ 266055 w 5503378"/>
              <a:gd name="connsiteY63" fmla="*/ 4353635 h 4376313"/>
              <a:gd name="connsiteX64" fmla="*/ 236026 w 5503378"/>
              <a:gd name="connsiteY64" fmla="*/ 4370248 h 4376313"/>
              <a:gd name="connsiteX65" fmla="*/ 223423 w 5503378"/>
              <a:gd name="connsiteY65" fmla="*/ 4353635 h 4376313"/>
              <a:gd name="connsiteX66" fmla="*/ 7433 w 5503378"/>
              <a:gd name="connsiteY66" fmla="*/ 4353635 h 4376313"/>
              <a:gd name="connsiteX67" fmla="*/ 7433 w 5503378"/>
              <a:gd name="connsiteY67" fmla="*/ 4068923 h 4376313"/>
              <a:gd name="connsiteX68" fmla="*/ 0 w 5503378"/>
              <a:gd name="connsiteY68" fmla="*/ 4059125 h 4376313"/>
              <a:gd name="connsiteX69" fmla="*/ 7433 w 5503378"/>
              <a:gd name="connsiteY69" fmla="*/ 4054857 h 4376313"/>
              <a:gd name="connsiteX70" fmla="*/ 7433 w 5503378"/>
              <a:gd name="connsiteY70" fmla="*/ 410374 h 4376313"/>
              <a:gd name="connsiteX71" fmla="*/ 1 w 5503378"/>
              <a:gd name="connsiteY71" fmla="*/ 400577 h 4376313"/>
              <a:gd name="connsiteX72" fmla="*/ 7433 w 5503378"/>
              <a:gd name="connsiteY72" fmla="*/ 396308 h 4376313"/>
              <a:gd name="connsiteX73" fmla="*/ 7433 w 5503378"/>
              <a:gd name="connsiteY73" fmla="*/ 395785 h 4376313"/>
              <a:gd name="connsiteX74" fmla="*/ 8344 w 5503378"/>
              <a:gd name="connsiteY74" fmla="*/ 395785 h 4376313"/>
              <a:gd name="connsiteX75" fmla="*/ 164264 w 5503378"/>
              <a:gd name="connsiteY75" fmla="*/ 306248 h 4376313"/>
              <a:gd name="connsiteX76" fmla="*/ 1427200 w 5503378"/>
              <a:gd name="connsiteY76" fmla="*/ 9 h 437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503378" h="4376313">
                <a:moveTo>
                  <a:pt x="1269152" y="398964"/>
                </a:moveTo>
                <a:lnTo>
                  <a:pt x="1115543" y="408642"/>
                </a:lnTo>
                <a:cubicBezTo>
                  <a:pt x="883943" y="438581"/>
                  <a:pt x="656683" y="502878"/>
                  <a:pt x="443777" y="601558"/>
                </a:cubicBezTo>
                <a:lnTo>
                  <a:pt x="295433" y="680204"/>
                </a:lnTo>
                <a:lnTo>
                  <a:pt x="295433" y="3901750"/>
                </a:lnTo>
                <a:lnTo>
                  <a:pt x="334198" y="3883118"/>
                </a:lnTo>
                <a:cubicBezTo>
                  <a:pt x="621693" y="3757526"/>
                  <a:pt x="929418" y="3684630"/>
                  <a:pt x="1240374" y="3664387"/>
                </a:cubicBezTo>
                <a:lnTo>
                  <a:pt x="1269152" y="3663489"/>
                </a:lnTo>
                <a:close/>
                <a:moveTo>
                  <a:pt x="1557152" y="398013"/>
                </a:moveTo>
                <a:lnTo>
                  <a:pt x="1557152" y="3662744"/>
                </a:lnTo>
                <a:lnTo>
                  <a:pt x="1590667" y="3663823"/>
                </a:lnTo>
                <a:cubicBezTo>
                  <a:pt x="1917207" y="3684024"/>
                  <a:pt x="2240283" y="3762256"/>
                  <a:pt x="2540219" y="3898466"/>
                </a:cubicBezTo>
                <a:lnTo>
                  <a:pt x="2594382" y="3925168"/>
                </a:lnTo>
                <a:lnTo>
                  <a:pt x="2594382" y="707255"/>
                </a:lnTo>
                <a:lnTo>
                  <a:pt x="2406911" y="606565"/>
                </a:lnTo>
                <a:cubicBezTo>
                  <a:pt x="2194644" y="506800"/>
                  <a:pt x="1967801" y="441346"/>
                  <a:pt x="1736398" y="410225"/>
                </a:cubicBezTo>
                <a:close/>
                <a:moveTo>
                  <a:pt x="4262441" y="397459"/>
                </a:moveTo>
                <a:lnTo>
                  <a:pt x="4262441" y="3666541"/>
                </a:lnTo>
                <a:lnTo>
                  <a:pt x="4347032" y="3672315"/>
                </a:lnTo>
                <a:cubicBezTo>
                  <a:pt x="4637721" y="3701454"/>
                  <a:pt x="4923968" y="3776850"/>
                  <a:pt x="5191768" y="3898466"/>
                </a:cubicBezTo>
                <a:lnTo>
                  <a:pt x="5209717" y="3907366"/>
                </a:lnTo>
                <a:lnTo>
                  <a:pt x="5209717" y="686508"/>
                </a:lnTo>
                <a:lnTo>
                  <a:pt x="5128663" y="641090"/>
                </a:lnTo>
                <a:cubicBezTo>
                  <a:pt x="4867531" y="506855"/>
                  <a:pt x="4581888" y="426223"/>
                  <a:pt x="4291291" y="399245"/>
                </a:cubicBezTo>
                <a:close/>
                <a:moveTo>
                  <a:pt x="4145671" y="390227"/>
                </a:moveTo>
                <a:cubicBezTo>
                  <a:pt x="3708114" y="376589"/>
                  <a:pt x="3266746" y="483691"/>
                  <a:pt x="2887575" y="711699"/>
                </a:cubicBezTo>
                <a:lnTo>
                  <a:pt x="2882382" y="704854"/>
                </a:lnTo>
                <a:lnTo>
                  <a:pt x="2882382" y="3932615"/>
                </a:lnTo>
                <a:lnTo>
                  <a:pt x="2974975" y="3887852"/>
                </a:lnTo>
                <a:cubicBezTo>
                  <a:pt x="3244026" y="3768874"/>
                  <a:pt x="3531042" y="3696213"/>
                  <a:pt x="3822020" y="3669830"/>
                </a:cubicBezTo>
                <a:lnTo>
                  <a:pt x="3974441" y="3660877"/>
                </a:lnTo>
                <a:lnTo>
                  <a:pt x="3974441" y="395785"/>
                </a:lnTo>
                <a:lnTo>
                  <a:pt x="4235416" y="395785"/>
                </a:lnTo>
                <a:close/>
                <a:moveTo>
                  <a:pt x="1426036" y="389080"/>
                </a:moveTo>
                <a:lnTo>
                  <a:pt x="1319604" y="395786"/>
                </a:lnTo>
                <a:lnTo>
                  <a:pt x="1524456" y="395786"/>
                </a:lnTo>
                <a:close/>
                <a:moveTo>
                  <a:pt x="1427200" y="9"/>
                </a:moveTo>
                <a:cubicBezTo>
                  <a:pt x="1863397" y="1151"/>
                  <a:pt x="2299266" y="105473"/>
                  <a:pt x="2688168" y="312853"/>
                </a:cubicBezTo>
                <a:lnTo>
                  <a:pt x="2745869" y="346413"/>
                </a:lnTo>
                <a:lnTo>
                  <a:pt x="2815813" y="306248"/>
                </a:lnTo>
                <a:cubicBezTo>
                  <a:pt x="3599725" y="-106268"/>
                  <a:pt x="4570538" y="-101877"/>
                  <a:pt x="5350123" y="318433"/>
                </a:cubicBezTo>
                <a:lnTo>
                  <a:pt x="5482419" y="395785"/>
                </a:lnTo>
                <a:lnTo>
                  <a:pt x="5497717" y="395785"/>
                </a:lnTo>
                <a:lnTo>
                  <a:pt x="5497717" y="404730"/>
                </a:lnTo>
                <a:lnTo>
                  <a:pt x="5503378" y="408040"/>
                </a:lnTo>
                <a:lnTo>
                  <a:pt x="5497717" y="415411"/>
                </a:lnTo>
                <a:lnTo>
                  <a:pt x="5497717" y="4063279"/>
                </a:lnTo>
                <a:lnTo>
                  <a:pt x="5503378" y="4066589"/>
                </a:lnTo>
                <a:lnTo>
                  <a:pt x="5497717" y="4073960"/>
                </a:lnTo>
                <a:lnTo>
                  <a:pt x="5497717" y="4353635"/>
                </a:lnTo>
                <a:lnTo>
                  <a:pt x="5282917" y="4353635"/>
                </a:lnTo>
                <a:lnTo>
                  <a:pt x="5265499" y="4376313"/>
                </a:lnTo>
                <a:lnTo>
                  <a:pt x="5225027" y="4353635"/>
                </a:lnTo>
                <a:lnTo>
                  <a:pt x="5209717" y="4353635"/>
                </a:lnTo>
                <a:lnTo>
                  <a:pt x="5209717" y="4345057"/>
                </a:lnTo>
                <a:lnTo>
                  <a:pt x="5128663" y="4299639"/>
                </a:lnTo>
                <a:cubicBezTo>
                  <a:pt x="4432311" y="3941678"/>
                  <a:pt x="3561657" y="3964900"/>
                  <a:pt x="2887575" y="4370248"/>
                </a:cubicBezTo>
                <a:lnTo>
                  <a:pt x="2874972" y="4353635"/>
                </a:lnTo>
                <a:lnTo>
                  <a:pt x="2631368" y="4353635"/>
                </a:lnTo>
                <a:lnTo>
                  <a:pt x="2613950" y="4376313"/>
                </a:lnTo>
                <a:cubicBezTo>
                  <a:pt x="1942487" y="3967532"/>
                  <a:pt x="1071997" y="3939871"/>
                  <a:pt x="373354" y="4294273"/>
                </a:cubicBezTo>
                <a:lnTo>
                  <a:pt x="295433" y="4337382"/>
                </a:lnTo>
                <a:lnTo>
                  <a:pt x="295433" y="4353635"/>
                </a:lnTo>
                <a:lnTo>
                  <a:pt x="266055" y="4353635"/>
                </a:lnTo>
                <a:lnTo>
                  <a:pt x="236026" y="4370248"/>
                </a:lnTo>
                <a:lnTo>
                  <a:pt x="223423" y="4353635"/>
                </a:lnTo>
                <a:lnTo>
                  <a:pt x="7433" y="4353635"/>
                </a:lnTo>
                <a:lnTo>
                  <a:pt x="7433" y="4068923"/>
                </a:lnTo>
                <a:lnTo>
                  <a:pt x="0" y="4059125"/>
                </a:lnTo>
                <a:lnTo>
                  <a:pt x="7433" y="4054857"/>
                </a:lnTo>
                <a:lnTo>
                  <a:pt x="7433" y="410374"/>
                </a:lnTo>
                <a:lnTo>
                  <a:pt x="1" y="400577"/>
                </a:lnTo>
                <a:lnTo>
                  <a:pt x="7433" y="396308"/>
                </a:lnTo>
                <a:lnTo>
                  <a:pt x="7433" y="395785"/>
                </a:lnTo>
                <a:lnTo>
                  <a:pt x="8344" y="395785"/>
                </a:lnTo>
                <a:lnTo>
                  <a:pt x="164264" y="306248"/>
                </a:lnTo>
                <a:cubicBezTo>
                  <a:pt x="554478" y="100906"/>
                  <a:pt x="991003" y="-1132"/>
                  <a:pt x="1427200" y="9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685614" y="2498928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研究方法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362581" y="2575872"/>
            <a:ext cx="1704740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METHODS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685614" y="3358872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研究过程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362581" y="3435816"/>
            <a:ext cx="1704740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PROCEDURE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7685614" y="4218816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问题讨论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362581" y="4295760"/>
            <a:ext cx="1704740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EXPLORATION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685614" y="5078761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概括总结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362581" y="5155705"/>
            <a:ext cx="1704740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CONCLUSION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任意多边形 19"/>
          <p:cNvSpPr>
            <a:spLocks noChangeAspect="1"/>
          </p:cNvSpPr>
          <p:nvPr/>
        </p:nvSpPr>
        <p:spPr>
          <a:xfrm>
            <a:off x="7198319" y="4269648"/>
            <a:ext cx="328403" cy="360000"/>
          </a:xfrm>
          <a:custGeom>
            <a:avLst/>
            <a:gdLst>
              <a:gd name="connsiteX0" fmla="*/ 1864628 w 4326339"/>
              <a:gd name="connsiteY0" fmla="*/ 3283995 h 4742597"/>
              <a:gd name="connsiteX1" fmla="*/ 1864628 w 4326339"/>
              <a:gd name="connsiteY1" fmla="*/ 4461109 h 4742597"/>
              <a:gd name="connsiteX2" fmla="*/ 2461711 w 4326339"/>
              <a:gd name="connsiteY2" fmla="*/ 4461109 h 4742597"/>
              <a:gd name="connsiteX3" fmla="*/ 2461711 w 4326339"/>
              <a:gd name="connsiteY3" fmla="*/ 3283995 h 4742597"/>
              <a:gd name="connsiteX4" fmla="*/ 1583140 w 4326339"/>
              <a:gd name="connsiteY4" fmla="*/ 3002507 h 4742597"/>
              <a:gd name="connsiteX5" fmla="*/ 2743199 w 4326339"/>
              <a:gd name="connsiteY5" fmla="*/ 3002507 h 4742597"/>
              <a:gd name="connsiteX6" fmla="*/ 2743199 w 4326339"/>
              <a:gd name="connsiteY6" fmla="*/ 4742597 h 4742597"/>
              <a:gd name="connsiteX7" fmla="*/ 1583140 w 4326339"/>
              <a:gd name="connsiteY7" fmla="*/ 4742597 h 4742597"/>
              <a:gd name="connsiteX8" fmla="*/ 281488 w 4326339"/>
              <a:gd name="connsiteY8" fmla="*/ 1850981 h 4742597"/>
              <a:gd name="connsiteX9" fmla="*/ 281488 w 4326339"/>
              <a:gd name="connsiteY9" fmla="*/ 4461109 h 4742597"/>
              <a:gd name="connsiteX10" fmla="*/ 878571 w 4326339"/>
              <a:gd name="connsiteY10" fmla="*/ 4461109 h 4742597"/>
              <a:gd name="connsiteX11" fmla="*/ 878571 w 4326339"/>
              <a:gd name="connsiteY11" fmla="*/ 1850981 h 4742597"/>
              <a:gd name="connsiteX12" fmla="*/ 0 w 4326339"/>
              <a:gd name="connsiteY12" fmla="*/ 1569493 h 4742597"/>
              <a:gd name="connsiteX13" fmla="*/ 1160059 w 4326339"/>
              <a:gd name="connsiteY13" fmla="*/ 1569493 h 4742597"/>
              <a:gd name="connsiteX14" fmla="*/ 1160059 w 4326339"/>
              <a:gd name="connsiteY14" fmla="*/ 4742597 h 4742597"/>
              <a:gd name="connsiteX15" fmla="*/ 0 w 4326339"/>
              <a:gd name="connsiteY15" fmla="*/ 4742597 h 4742597"/>
              <a:gd name="connsiteX16" fmla="*/ 3447768 w 4326339"/>
              <a:gd name="connsiteY16" fmla="*/ 281488 h 4742597"/>
              <a:gd name="connsiteX17" fmla="*/ 3447768 w 4326339"/>
              <a:gd name="connsiteY17" fmla="*/ 4461109 h 4742597"/>
              <a:gd name="connsiteX18" fmla="*/ 4044851 w 4326339"/>
              <a:gd name="connsiteY18" fmla="*/ 4461109 h 4742597"/>
              <a:gd name="connsiteX19" fmla="*/ 4044851 w 4326339"/>
              <a:gd name="connsiteY19" fmla="*/ 281488 h 4742597"/>
              <a:gd name="connsiteX20" fmla="*/ 3166280 w 4326339"/>
              <a:gd name="connsiteY20" fmla="*/ 0 h 4742597"/>
              <a:gd name="connsiteX21" fmla="*/ 4326339 w 4326339"/>
              <a:gd name="connsiteY21" fmla="*/ 0 h 4742597"/>
              <a:gd name="connsiteX22" fmla="*/ 4326339 w 4326339"/>
              <a:gd name="connsiteY22" fmla="*/ 4742597 h 4742597"/>
              <a:gd name="connsiteX23" fmla="*/ 3166280 w 4326339"/>
              <a:gd name="connsiteY23" fmla="*/ 4742597 h 4742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326339" h="4742597">
                <a:moveTo>
                  <a:pt x="1864628" y="3283995"/>
                </a:moveTo>
                <a:lnTo>
                  <a:pt x="1864628" y="4461109"/>
                </a:lnTo>
                <a:lnTo>
                  <a:pt x="2461711" y="4461109"/>
                </a:lnTo>
                <a:lnTo>
                  <a:pt x="2461711" y="3283995"/>
                </a:lnTo>
                <a:close/>
                <a:moveTo>
                  <a:pt x="1583140" y="3002507"/>
                </a:moveTo>
                <a:lnTo>
                  <a:pt x="2743199" y="3002507"/>
                </a:lnTo>
                <a:lnTo>
                  <a:pt x="2743199" y="4742597"/>
                </a:lnTo>
                <a:lnTo>
                  <a:pt x="1583140" y="4742597"/>
                </a:lnTo>
                <a:close/>
                <a:moveTo>
                  <a:pt x="281488" y="1850981"/>
                </a:moveTo>
                <a:lnTo>
                  <a:pt x="281488" y="4461109"/>
                </a:lnTo>
                <a:lnTo>
                  <a:pt x="878571" y="4461109"/>
                </a:lnTo>
                <a:lnTo>
                  <a:pt x="878571" y="1850981"/>
                </a:lnTo>
                <a:close/>
                <a:moveTo>
                  <a:pt x="0" y="1569493"/>
                </a:moveTo>
                <a:lnTo>
                  <a:pt x="1160059" y="1569493"/>
                </a:lnTo>
                <a:lnTo>
                  <a:pt x="1160059" y="4742597"/>
                </a:lnTo>
                <a:lnTo>
                  <a:pt x="0" y="4742597"/>
                </a:lnTo>
                <a:close/>
                <a:moveTo>
                  <a:pt x="3447768" y="281488"/>
                </a:moveTo>
                <a:lnTo>
                  <a:pt x="3447768" y="4461109"/>
                </a:lnTo>
                <a:lnTo>
                  <a:pt x="4044851" y="4461109"/>
                </a:lnTo>
                <a:lnTo>
                  <a:pt x="4044851" y="281488"/>
                </a:lnTo>
                <a:close/>
                <a:moveTo>
                  <a:pt x="3166280" y="0"/>
                </a:moveTo>
                <a:lnTo>
                  <a:pt x="4326339" y="0"/>
                </a:lnTo>
                <a:lnTo>
                  <a:pt x="4326339" y="4742597"/>
                </a:lnTo>
                <a:lnTo>
                  <a:pt x="3166280" y="4742597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任意多边形 20"/>
          <p:cNvSpPr>
            <a:spLocks noChangeAspect="1"/>
          </p:cNvSpPr>
          <p:nvPr/>
        </p:nvSpPr>
        <p:spPr>
          <a:xfrm>
            <a:off x="7182134" y="5129593"/>
            <a:ext cx="360772" cy="360000"/>
          </a:xfrm>
          <a:custGeom>
            <a:avLst/>
            <a:gdLst>
              <a:gd name="connsiteX0" fmla="*/ 816378 w 5074852"/>
              <a:gd name="connsiteY0" fmla="*/ 3584162 h 5063990"/>
              <a:gd name="connsiteX1" fmla="*/ 494757 w 5074852"/>
              <a:gd name="connsiteY1" fmla="*/ 4562500 h 5063990"/>
              <a:gd name="connsiteX2" fmla="*/ 1522998 w 5074852"/>
              <a:gd name="connsiteY2" fmla="*/ 4251342 h 5063990"/>
              <a:gd name="connsiteX3" fmla="*/ 1446260 w 5074852"/>
              <a:gd name="connsiteY3" fmla="*/ 4131002 h 5063990"/>
              <a:gd name="connsiteX4" fmla="*/ 923382 w 5074852"/>
              <a:gd name="connsiteY4" fmla="*/ 3642561 h 5063990"/>
              <a:gd name="connsiteX5" fmla="*/ 3542907 w 5074852"/>
              <a:gd name="connsiteY5" fmla="*/ 705484 h 5063990"/>
              <a:gd name="connsiteX6" fmla="*/ 985516 w 5074852"/>
              <a:gd name="connsiteY6" fmla="*/ 3262875 h 5063990"/>
              <a:gd name="connsiteX7" fmla="*/ 1113448 w 5074852"/>
              <a:gd name="connsiteY7" fmla="*/ 3332695 h 5063990"/>
              <a:gd name="connsiteX8" fmla="*/ 1742481 w 5074852"/>
              <a:gd name="connsiteY8" fmla="*/ 3920299 h 5063990"/>
              <a:gd name="connsiteX9" fmla="*/ 1832850 w 5074852"/>
              <a:gd name="connsiteY9" fmla="*/ 4062016 h 5063990"/>
              <a:gd name="connsiteX10" fmla="*/ 4417890 w 5074852"/>
              <a:gd name="connsiteY10" fmla="*/ 1476978 h 5063990"/>
              <a:gd name="connsiteX11" fmla="*/ 4415770 w 5074852"/>
              <a:gd name="connsiteY11" fmla="*/ 1472766 h 5063990"/>
              <a:gd name="connsiteX12" fmla="*/ 3636524 w 5074852"/>
              <a:gd name="connsiteY12" fmla="*/ 744840 h 5063990"/>
              <a:gd name="connsiteX13" fmla="*/ 4176835 w 5074852"/>
              <a:gd name="connsiteY13" fmla="*/ 341562 h 5063990"/>
              <a:gd name="connsiteX14" fmla="*/ 3853383 w 5074852"/>
              <a:gd name="connsiteY14" fmla="*/ 434650 h 5063990"/>
              <a:gd name="connsiteX15" fmla="*/ 3842392 w 5074852"/>
              <a:gd name="connsiteY15" fmla="*/ 443598 h 5063990"/>
              <a:gd name="connsiteX16" fmla="*/ 3985575 w 5074852"/>
              <a:gd name="connsiteY16" fmla="*/ 521743 h 5063990"/>
              <a:gd name="connsiteX17" fmla="*/ 4614609 w 5074852"/>
              <a:gd name="connsiteY17" fmla="*/ 1109348 h 5063990"/>
              <a:gd name="connsiteX18" fmla="*/ 4661937 w 5074852"/>
              <a:gd name="connsiteY18" fmla="*/ 1183566 h 5063990"/>
              <a:gd name="connsiteX19" fmla="*/ 4671494 w 5074852"/>
              <a:gd name="connsiteY19" fmla="*/ 1167546 h 5063990"/>
              <a:gd name="connsiteX20" fmla="*/ 4721960 w 5074852"/>
              <a:gd name="connsiteY20" fmla="*/ 796243 h 5063990"/>
              <a:gd name="connsiteX21" fmla="*/ 4328896 w 5074852"/>
              <a:gd name="connsiteY21" fmla="*/ 365548 h 5063990"/>
              <a:gd name="connsiteX22" fmla="*/ 4176835 w 5074852"/>
              <a:gd name="connsiteY22" fmla="*/ 341562 h 5063990"/>
              <a:gd name="connsiteX23" fmla="*/ 4183824 w 5074852"/>
              <a:gd name="connsiteY23" fmla="*/ 189 h 5063990"/>
              <a:gd name="connsiteX24" fmla="*/ 4427259 w 5074852"/>
              <a:gd name="connsiteY24" fmla="*/ 38588 h 5063990"/>
              <a:gd name="connsiteX25" fmla="*/ 5056526 w 5074852"/>
              <a:gd name="connsiteY25" fmla="*/ 728098 h 5063990"/>
              <a:gd name="connsiteX26" fmla="*/ 4913426 w 5074852"/>
              <a:gd name="connsiteY26" fmla="*/ 1426963 h 5063990"/>
              <a:gd name="connsiteX27" fmla="*/ 4897039 w 5074852"/>
              <a:gd name="connsiteY27" fmla="*/ 1447543 h 5063990"/>
              <a:gd name="connsiteX28" fmla="*/ 4901285 w 5074852"/>
              <a:gd name="connsiteY28" fmla="*/ 1451788 h 5063990"/>
              <a:gd name="connsiteX29" fmla="*/ 4863862 w 5074852"/>
              <a:gd name="connsiteY29" fmla="*/ 1489211 h 5063990"/>
              <a:gd name="connsiteX30" fmla="*/ 4837026 w 5074852"/>
              <a:gd name="connsiteY30" fmla="*/ 1522915 h 5063990"/>
              <a:gd name="connsiteX31" fmla="*/ 4747085 w 5074852"/>
              <a:gd name="connsiteY31" fmla="*/ 1608804 h 5063990"/>
              <a:gd name="connsiteX32" fmla="*/ 4745805 w 5074852"/>
              <a:gd name="connsiteY32" fmla="*/ 1607267 h 5063990"/>
              <a:gd name="connsiteX33" fmla="*/ 1881323 w 5074852"/>
              <a:gd name="connsiteY33" fmla="*/ 4471749 h 5063990"/>
              <a:gd name="connsiteX34" fmla="*/ 1884004 w 5074852"/>
              <a:gd name="connsiteY34" fmla="*/ 4480607 h 5063990"/>
              <a:gd name="connsiteX35" fmla="*/ 1867459 w 5074852"/>
              <a:gd name="connsiteY35" fmla="*/ 4485614 h 5063990"/>
              <a:gd name="connsiteX36" fmla="*/ 1850684 w 5074852"/>
              <a:gd name="connsiteY36" fmla="*/ 4502388 h 5063990"/>
              <a:gd name="connsiteX37" fmla="*/ 1841703 w 5074852"/>
              <a:gd name="connsiteY37" fmla="*/ 4493407 h 5063990"/>
              <a:gd name="connsiteX38" fmla="*/ 598435 w 5074852"/>
              <a:gd name="connsiteY38" fmla="*/ 4869636 h 5063990"/>
              <a:gd name="connsiteX39" fmla="*/ 0 w 5074852"/>
              <a:gd name="connsiteY39" fmla="*/ 5063990 h 5063990"/>
              <a:gd name="connsiteX40" fmla="*/ 95240 w 5074852"/>
              <a:gd name="connsiteY40" fmla="*/ 4745484 h 5063990"/>
              <a:gd name="connsiteX41" fmla="*/ 93708 w 5074852"/>
              <a:gd name="connsiteY41" fmla="*/ 4744980 h 5063990"/>
              <a:gd name="connsiteX42" fmla="*/ 112315 w 5074852"/>
              <a:gd name="connsiteY42" fmla="*/ 4688384 h 5063990"/>
              <a:gd name="connsiteX43" fmla="*/ 166429 w 5074852"/>
              <a:gd name="connsiteY43" fmla="*/ 4507414 h 5063990"/>
              <a:gd name="connsiteX44" fmla="*/ 170700 w 5074852"/>
              <a:gd name="connsiteY44" fmla="*/ 4510779 h 5063990"/>
              <a:gd name="connsiteX45" fmla="*/ 604148 w 5074852"/>
              <a:gd name="connsiteY45" fmla="*/ 3192281 h 5063990"/>
              <a:gd name="connsiteX46" fmla="*/ 601026 w 5074852"/>
              <a:gd name="connsiteY46" fmla="*/ 3189159 h 5063990"/>
              <a:gd name="connsiteX47" fmla="*/ 607205 w 5074852"/>
              <a:gd name="connsiteY47" fmla="*/ 3182980 h 5063990"/>
              <a:gd name="connsiteX48" fmla="*/ 610885 w 5074852"/>
              <a:gd name="connsiteY48" fmla="*/ 3171785 h 5063990"/>
              <a:gd name="connsiteX49" fmla="*/ 616540 w 5074852"/>
              <a:gd name="connsiteY49" fmla="*/ 3173645 h 5063990"/>
              <a:gd name="connsiteX50" fmla="*/ 3522874 w 5074852"/>
              <a:gd name="connsiteY50" fmla="*/ 267311 h 5063990"/>
              <a:gd name="connsiteX51" fmla="*/ 3522007 w 5074852"/>
              <a:gd name="connsiteY51" fmla="*/ 266444 h 5063990"/>
              <a:gd name="connsiteX52" fmla="*/ 3539763 w 5074852"/>
              <a:gd name="connsiteY52" fmla="*/ 250422 h 5063990"/>
              <a:gd name="connsiteX53" fmla="*/ 3548848 w 5074852"/>
              <a:gd name="connsiteY53" fmla="*/ 241337 h 5063990"/>
              <a:gd name="connsiteX54" fmla="*/ 3549314 w 5074852"/>
              <a:gd name="connsiteY54" fmla="*/ 241803 h 5063990"/>
              <a:gd name="connsiteX55" fmla="*/ 3591419 w 5074852"/>
              <a:gd name="connsiteY55" fmla="*/ 203809 h 5063990"/>
              <a:gd name="connsiteX56" fmla="*/ 4183824 w 5074852"/>
              <a:gd name="connsiteY56" fmla="*/ 189 h 506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5074852" h="5063990">
                <a:moveTo>
                  <a:pt x="816378" y="3584162"/>
                </a:moveTo>
                <a:lnTo>
                  <a:pt x="494757" y="4562500"/>
                </a:lnTo>
                <a:lnTo>
                  <a:pt x="1522998" y="4251342"/>
                </a:lnTo>
                <a:lnTo>
                  <a:pt x="1446260" y="4131002"/>
                </a:lnTo>
                <a:cubicBezTo>
                  <a:pt x="1306625" y="3934700"/>
                  <a:pt x="1128728" y="3768520"/>
                  <a:pt x="923382" y="3642561"/>
                </a:cubicBezTo>
                <a:close/>
                <a:moveTo>
                  <a:pt x="3542907" y="705484"/>
                </a:moveTo>
                <a:lnTo>
                  <a:pt x="985516" y="3262875"/>
                </a:lnTo>
                <a:lnTo>
                  <a:pt x="1113448" y="3332695"/>
                </a:lnTo>
                <a:cubicBezTo>
                  <a:pt x="1360483" y="3484226"/>
                  <a:pt x="1574498" y="3684145"/>
                  <a:pt x="1742481" y="3920299"/>
                </a:cubicBezTo>
                <a:lnTo>
                  <a:pt x="1832850" y="4062016"/>
                </a:lnTo>
                <a:lnTo>
                  <a:pt x="4417890" y="1476978"/>
                </a:lnTo>
                <a:lnTo>
                  <a:pt x="4415770" y="1472766"/>
                </a:lnTo>
                <a:cubicBezTo>
                  <a:pt x="4236029" y="1156670"/>
                  <a:pt x="3964114" y="902663"/>
                  <a:pt x="3636524" y="744840"/>
                </a:cubicBezTo>
                <a:close/>
                <a:moveTo>
                  <a:pt x="4176835" y="341562"/>
                </a:moveTo>
                <a:cubicBezTo>
                  <a:pt x="4062433" y="339228"/>
                  <a:pt x="3949500" y="371545"/>
                  <a:pt x="3853383" y="434650"/>
                </a:cubicBezTo>
                <a:lnTo>
                  <a:pt x="3842392" y="443598"/>
                </a:lnTo>
                <a:lnTo>
                  <a:pt x="3985575" y="521743"/>
                </a:lnTo>
                <a:cubicBezTo>
                  <a:pt x="4232611" y="673273"/>
                  <a:pt x="4446625" y="873192"/>
                  <a:pt x="4614609" y="1109348"/>
                </a:cubicBezTo>
                <a:lnTo>
                  <a:pt x="4661937" y="1183566"/>
                </a:lnTo>
                <a:lnTo>
                  <a:pt x="4671494" y="1167546"/>
                </a:lnTo>
                <a:cubicBezTo>
                  <a:pt x="4728833" y="1054946"/>
                  <a:pt x="4748054" y="924352"/>
                  <a:pt x="4721960" y="796243"/>
                </a:cubicBezTo>
                <a:cubicBezTo>
                  <a:pt x="4680210" y="591268"/>
                  <a:pt x="4529210" y="425811"/>
                  <a:pt x="4328896" y="365548"/>
                </a:cubicBezTo>
                <a:cubicBezTo>
                  <a:pt x="4278817" y="350482"/>
                  <a:pt x="4227681" y="342599"/>
                  <a:pt x="4176835" y="341562"/>
                </a:cubicBezTo>
                <a:close/>
                <a:moveTo>
                  <a:pt x="4183824" y="189"/>
                </a:moveTo>
                <a:cubicBezTo>
                  <a:pt x="4265224" y="1850"/>
                  <a:pt x="4347087" y="14469"/>
                  <a:pt x="4427259" y="38588"/>
                </a:cubicBezTo>
                <a:cubicBezTo>
                  <a:pt x="4747948" y="135065"/>
                  <a:pt x="4989688" y="399949"/>
                  <a:pt x="5056526" y="728098"/>
                </a:cubicBezTo>
                <a:cubicBezTo>
                  <a:pt x="5106655" y="974209"/>
                  <a:pt x="5052319" y="1226049"/>
                  <a:pt x="4913426" y="1426963"/>
                </a:cubicBezTo>
                <a:lnTo>
                  <a:pt x="4897039" y="1447543"/>
                </a:lnTo>
                <a:lnTo>
                  <a:pt x="4901285" y="1451788"/>
                </a:lnTo>
                <a:lnTo>
                  <a:pt x="4863862" y="1489211"/>
                </a:lnTo>
                <a:lnTo>
                  <a:pt x="4837026" y="1522915"/>
                </a:lnTo>
                <a:cubicBezTo>
                  <a:pt x="4809271" y="1553308"/>
                  <a:pt x="4779260" y="1582027"/>
                  <a:pt x="4747085" y="1608804"/>
                </a:cubicBezTo>
                <a:lnTo>
                  <a:pt x="4745805" y="1607267"/>
                </a:lnTo>
                <a:lnTo>
                  <a:pt x="1881323" y="4471749"/>
                </a:lnTo>
                <a:lnTo>
                  <a:pt x="1884004" y="4480607"/>
                </a:lnTo>
                <a:lnTo>
                  <a:pt x="1867459" y="4485614"/>
                </a:lnTo>
                <a:lnTo>
                  <a:pt x="1850684" y="4502388"/>
                </a:lnTo>
                <a:lnTo>
                  <a:pt x="1841703" y="4493407"/>
                </a:lnTo>
                <a:lnTo>
                  <a:pt x="598435" y="4869636"/>
                </a:lnTo>
                <a:lnTo>
                  <a:pt x="0" y="5063990"/>
                </a:lnTo>
                <a:lnTo>
                  <a:pt x="95240" y="4745484"/>
                </a:lnTo>
                <a:lnTo>
                  <a:pt x="93708" y="4744980"/>
                </a:lnTo>
                <a:lnTo>
                  <a:pt x="112315" y="4688384"/>
                </a:lnTo>
                <a:lnTo>
                  <a:pt x="166429" y="4507414"/>
                </a:lnTo>
                <a:lnTo>
                  <a:pt x="170700" y="4510779"/>
                </a:lnTo>
                <a:lnTo>
                  <a:pt x="604148" y="3192281"/>
                </a:lnTo>
                <a:lnTo>
                  <a:pt x="601026" y="3189159"/>
                </a:lnTo>
                <a:lnTo>
                  <a:pt x="607205" y="3182980"/>
                </a:lnTo>
                <a:lnTo>
                  <a:pt x="610885" y="3171785"/>
                </a:lnTo>
                <a:lnTo>
                  <a:pt x="616540" y="3173645"/>
                </a:lnTo>
                <a:lnTo>
                  <a:pt x="3522874" y="267311"/>
                </a:lnTo>
                <a:lnTo>
                  <a:pt x="3522007" y="266444"/>
                </a:lnTo>
                <a:lnTo>
                  <a:pt x="3539763" y="250422"/>
                </a:lnTo>
                <a:lnTo>
                  <a:pt x="3548848" y="241337"/>
                </a:lnTo>
                <a:lnTo>
                  <a:pt x="3549314" y="241803"/>
                </a:lnTo>
                <a:lnTo>
                  <a:pt x="3591419" y="203809"/>
                </a:lnTo>
                <a:cubicBezTo>
                  <a:pt x="3759677" y="66975"/>
                  <a:pt x="3970150" y="-4171"/>
                  <a:pt x="4183824" y="189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任意多边形 21"/>
          <p:cNvSpPr>
            <a:spLocks noChangeAspect="1"/>
          </p:cNvSpPr>
          <p:nvPr/>
        </p:nvSpPr>
        <p:spPr>
          <a:xfrm>
            <a:off x="7179165" y="3409704"/>
            <a:ext cx="366711" cy="360000"/>
          </a:xfrm>
          <a:custGeom>
            <a:avLst/>
            <a:gdLst>
              <a:gd name="connsiteX0" fmla="*/ 691301 w 3728312"/>
              <a:gd name="connsiteY0" fmla="*/ 2013432 h 3660080"/>
              <a:gd name="connsiteX1" fmla="*/ 1468457 w 3728312"/>
              <a:gd name="connsiteY1" fmla="*/ 2013432 h 3660080"/>
              <a:gd name="connsiteX2" fmla="*/ 1646645 w 3728312"/>
              <a:gd name="connsiteY2" fmla="*/ 2013432 h 3660080"/>
              <a:gd name="connsiteX3" fmla="*/ 1646644 w 3728312"/>
              <a:gd name="connsiteY3" fmla="*/ 2013433 h 3660080"/>
              <a:gd name="connsiteX4" fmla="*/ 1646646 w 3728312"/>
              <a:gd name="connsiteY4" fmla="*/ 2013433 h 3660080"/>
              <a:gd name="connsiteX5" fmla="*/ 1646645 w 3728312"/>
              <a:gd name="connsiteY5" fmla="*/ 2191620 h 3660080"/>
              <a:gd name="connsiteX6" fmla="*/ 1646648 w 3728312"/>
              <a:gd name="connsiteY6" fmla="*/ 2191623 h 3660080"/>
              <a:gd name="connsiteX7" fmla="*/ 1646645 w 3728312"/>
              <a:gd name="connsiteY7" fmla="*/ 2191626 h 3660080"/>
              <a:gd name="connsiteX8" fmla="*/ 1646645 w 3728312"/>
              <a:gd name="connsiteY8" fmla="*/ 2968776 h 3660080"/>
              <a:gd name="connsiteX9" fmla="*/ 1394645 w 3728312"/>
              <a:gd name="connsiteY9" fmla="*/ 2968776 h 3660080"/>
              <a:gd name="connsiteX10" fmla="*/ 1394646 w 3728312"/>
              <a:gd name="connsiteY10" fmla="*/ 2443625 h 3660080"/>
              <a:gd name="connsiteX11" fmla="*/ 178191 w 3728312"/>
              <a:gd name="connsiteY11" fmla="*/ 3660080 h 3660080"/>
              <a:gd name="connsiteX12" fmla="*/ 0 w 3728312"/>
              <a:gd name="connsiteY12" fmla="*/ 3481889 h 3660080"/>
              <a:gd name="connsiteX13" fmla="*/ 1216457 w 3728312"/>
              <a:gd name="connsiteY13" fmla="*/ 2265432 h 3660080"/>
              <a:gd name="connsiteX14" fmla="*/ 691301 w 3728312"/>
              <a:gd name="connsiteY14" fmla="*/ 2265432 h 3660080"/>
              <a:gd name="connsiteX15" fmla="*/ 2081667 w 3728312"/>
              <a:gd name="connsiteY15" fmla="*/ 2013430 h 3660080"/>
              <a:gd name="connsiteX16" fmla="*/ 2259855 w 3728312"/>
              <a:gd name="connsiteY16" fmla="*/ 2013430 h 3660080"/>
              <a:gd name="connsiteX17" fmla="*/ 3037011 w 3728312"/>
              <a:gd name="connsiteY17" fmla="*/ 2013430 h 3660080"/>
              <a:gd name="connsiteX18" fmla="*/ 3037011 w 3728312"/>
              <a:gd name="connsiteY18" fmla="*/ 2265431 h 3660080"/>
              <a:gd name="connsiteX19" fmla="*/ 2511855 w 3728312"/>
              <a:gd name="connsiteY19" fmla="*/ 2265431 h 3660080"/>
              <a:gd name="connsiteX20" fmla="*/ 3728312 w 3728312"/>
              <a:gd name="connsiteY20" fmla="*/ 3481888 h 3660080"/>
              <a:gd name="connsiteX21" fmla="*/ 3550122 w 3728312"/>
              <a:gd name="connsiteY21" fmla="*/ 3660079 h 3660080"/>
              <a:gd name="connsiteX22" fmla="*/ 2333667 w 3728312"/>
              <a:gd name="connsiteY22" fmla="*/ 2443624 h 3660080"/>
              <a:gd name="connsiteX23" fmla="*/ 2333667 w 3728312"/>
              <a:gd name="connsiteY23" fmla="*/ 2968774 h 3660080"/>
              <a:gd name="connsiteX24" fmla="*/ 2081667 w 3728312"/>
              <a:gd name="connsiteY24" fmla="*/ 2968774 h 3660080"/>
              <a:gd name="connsiteX25" fmla="*/ 2081667 w 3728312"/>
              <a:gd name="connsiteY25" fmla="*/ 2191624 h 3660080"/>
              <a:gd name="connsiteX26" fmla="*/ 2081664 w 3728312"/>
              <a:gd name="connsiteY26" fmla="*/ 2191621 h 3660080"/>
              <a:gd name="connsiteX27" fmla="*/ 2081667 w 3728312"/>
              <a:gd name="connsiteY27" fmla="*/ 2191619 h 3660080"/>
              <a:gd name="connsiteX28" fmla="*/ 2081666 w 3728312"/>
              <a:gd name="connsiteY28" fmla="*/ 2013431 h 3660080"/>
              <a:gd name="connsiteX29" fmla="*/ 2081668 w 3728312"/>
              <a:gd name="connsiteY29" fmla="*/ 2013431 h 3660080"/>
              <a:gd name="connsiteX30" fmla="*/ 178191 w 3728312"/>
              <a:gd name="connsiteY30" fmla="*/ 2 h 3660080"/>
              <a:gd name="connsiteX31" fmla="*/ 1394646 w 3728312"/>
              <a:gd name="connsiteY31" fmla="*/ 1216456 h 3660080"/>
              <a:gd name="connsiteX32" fmla="*/ 1394645 w 3728312"/>
              <a:gd name="connsiteY32" fmla="*/ 691306 h 3660080"/>
              <a:gd name="connsiteX33" fmla="*/ 1646645 w 3728312"/>
              <a:gd name="connsiteY33" fmla="*/ 691306 h 3660080"/>
              <a:gd name="connsiteX34" fmla="*/ 1646645 w 3728312"/>
              <a:gd name="connsiteY34" fmla="*/ 1468456 h 3660080"/>
              <a:gd name="connsiteX35" fmla="*/ 1646648 w 3728312"/>
              <a:gd name="connsiteY35" fmla="*/ 1468459 h 3660080"/>
              <a:gd name="connsiteX36" fmla="*/ 1646645 w 3728312"/>
              <a:gd name="connsiteY36" fmla="*/ 1468462 h 3660080"/>
              <a:gd name="connsiteX37" fmla="*/ 1646646 w 3728312"/>
              <a:gd name="connsiteY37" fmla="*/ 1646649 h 3660080"/>
              <a:gd name="connsiteX38" fmla="*/ 1646644 w 3728312"/>
              <a:gd name="connsiteY38" fmla="*/ 1646649 h 3660080"/>
              <a:gd name="connsiteX39" fmla="*/ 1646645 w 3728312"/>
              <a:gd name="connsiteY39" fmla="*/ 1646650 h 3660080"/>
              <a:gd name="connsiteX40" fmla="*/ 1468457 w 3728312"/>
              <a:gd name="connsiteY40" fmla="*/ 1646650 h 3660080"/>
              <a:gd name="connsiteX41" fmla="*/ 691301 w 3728312"/>
              <a:gd name="connsiteY41" fmla="*/ 1646650 h 3660080"/>
              <a:gd name="connsiteX42" fmla="*/ 691301 w 3728312"/>
              <a:gd name="connsiteY42" fmla="*/ 1394650 h 3660080"/>
              <a:gd name="connsiteX43" fmla="*/ 1216457 w 3728312"/>
              <a:gd name="connsiteY43" fmla="*/ 1394650 h 3660080"/>
              <a:gd name="connsiteX44" fmla="*/ 0 w 3728312"/>
              <a:gd name="connsiteY44" fmla="*/ 178192 h 3660080"/>
              <a:gd name="connsiteX45" fmla="*/ 3550122 w 3728312"/>
              <a:gd name="connsiteY45" fmla="*/ 0 h 3660080"/>
              <a:gd name="connsiteX46" fmla="*/ 3728312 w 3728312"/>
              <a:gd name="connsiteY46" fmla="*/ 178191 h 3660080"/>
              <a:gd name="connsiteX47" fmla="*/ 2511855 w 3728312"/>
              <a:gd name="connsiteY47" fmla="*/ 1394648 h 3660080"/>
              <a:gd name="connsiteX48" fmla="*/ 3037011 w 3728312"/>
              <a:gd name="connsiteY48" fmla="*/ 1394648 h 3660080"/>
              <a:gd name="connsiteX49" fmla="*/ 3037011 w 3728312"/>
              <a:gd name="connsiteY49" fmla="*/ 1646648 h 3660080"/>
              <a:gd name="connsiteX50" fmla="*/ 2259855 w 3728312"/>
              <a:gd name="connsiteY50" fmla="*/ 1646648 h 3660080"/>
              <a:gd name="connsiteX51" fmla="*/ 2081667 w 3728312"/>
              <a:gd name="connsiteY51" fmla="*/ 1646648 h 3660080"/>
              <a:gd name="connsiteX52" fmla="*/ 2081666 w 3728312"/>
              <a:gd name="connsiteY52" fmla="*/ 1646648 h 3660080"/>
              <a:gd name="connsiteX53" fmla="*/ 2081667 w 3728312"/>
              <a:gd name="connsiteY53" fmla="*/ 1468460 h 3660080"/>
              <a:gd name="connsiteX54" fmla="*/ 2081664 w 3728312"/>
              <a:gd name="connsiteY54" fmla="*/ 1468458 h 3660080"/>
              <a:gd name="connsiteX55" fmla="*/ 2081667 w 3728312"/>
              <a:gd name="connsiteY55" fmla="*/ 1468455 h 3660080"/>
              <a:gd name="connsiteX56" fmla="*/ 2081667 w 3728312"/>
              <a:gd name="connsiteY56" fmla="*/ 691305 h 3660080"/>
              <a:gd name="connsiteX57" fmla="*/ 2333667 w 3728312"/>
              <a:gd name="connsiteY57" fmla="*/ 691305 h 3660080"/>
              <a:gd name="connsiteX58" fmla="*/ 2333667 w 3728312"/>
              <a:gd name="connsiteY58" fmla="*/ 1216455 h 366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3728312" h="3660080">
                <a:moveTo>
                  <a:pt x="691301" y="2013432"/>
                </a:moveTo>
                <a:lnTo>
                  <a:pt x="1468457" y="2013432"/>
                </a:lnTo>
                <a:lnTo>
                  <a:pt x="1646645" y="2013432"/>
                </a:lnTo>
                <a:lnTo>
                  <a:pt x="1646644" y="2013433"/>
                </a:lnTo>
                <a:lnTo>
                  <a:pt x="1646646" y="2013433"/>
                </a:lnTo>
                <a:lnTo>
                  <a:pt x="1646645" y="2191620"/>
                </a:lnTo>
                <a:lnTo>
                  <a:pt x="1646648" y="2191623"/>
                </a:lnTo>
                <a:lnTo>
                  <a:pt x="1646645" y="2191626"/>
                </a:lnTo>
                <a:lnTo>
                  <a:pt x="1646645" y="2968776"/>
                </a:lnTo>
                <a:lnTo>
                  <a:pt x="1394645" y="2968776"/>
                </a:lnTo>
                <a:lnTo>
                  <a:pt x="1394646" y="2443625"/>
                </a:lnTo>
                <a:lnTo>
                  <a:pt x="178191" y="3660080"/>
                </a:lnTo>
                <a:lnTo>
                  <a:pt x="0" y="3481889"/>
                </a:lnTo>
                <a:lnTo>
                  <a:pt x="1216457" y="2265432"/>
                </a:lnTo>
                <a:lnTo>
                  <a:pt x="691301" y="2265432"/>
                </a:lnTo>
                <a:close/>
                <a:moveTo>
                  <a:pt x="2081667" y="2013430"/>
                </a:moveTo>
                <a:lnTo>
                  <a:pt x="2259855" y="2013430"/>
                </a:lnTo>
                <a:lnTo>
                  <a:pt x="3037011" y="2013430"/>
                </a:lnTo>
                <a:lnTo>
                  <a:pt x="3037011" y="2265431"/>
                </a:lnTo>
                <a:lnTo>
                  <a:pt x="2511855" y="2265431"/>
                </a:lnTo>
                <a:lnTo>
                  <a:pt x="3728312" y="3481888"/>
                </a:lnTo>
                <a:lnTo>
                  <a:pt x="3550122" y="3660079"/>
                </a:lnTo>
                <a:lnTo>
                  <a:pt x="2333667" y="2443624"/>
                </a:lnTo>
                <a:lnTo>
                  <a:pt x="2333667" y="2968774"/>
                </a:lnTo>
                <a:lnTo>
                  <a:pt x="2081667" y="2968774"/>
                </a:lnTo>
                <a:lnTo>
                  <a:pt x="2081667" y="2191624"/>
                </a:lnTo>
                <a:lnTo>
                  <a:pt x="2081664" y="2191621"/>
                </a:lnTo>
                <a:lnTo>
                  <a:pt x="2081667" y="2191619"/>
                </a:lnTo>
                <a:lnTo>
                  <a:pt x="2081666" y="2013431"/>
                </a:lnTo>
                <a:lnTo>
                  <a:pt x="2081668" y="2013431"/>
                </a:lnTo>
                <a:close/>
                <a:moveTo>
                  <a:pt x="178191" y="2"/>
                </a:moveTo>
                <a:lnTo>
                  <a:pt x="1394646" y="1216456"/>
                </a:lnTo>
                <a:lnTo>
                  <a:pt x="1394645" y="691306"/>
                </a:lnTo>
                <a:lnTo>
                  <a:pt x="1646645" y="691306"/>
                </a:lnTo>
                <a:lnTo>
                  <a:pt x="1646645" y="1468456"/>
                </a:lnTo>
                <a:lnTo>
                  <a:pt x="1646648" y="1468459"/>
                </a:lnTo>
                <a:lnTo>
                  <a:pt x="1646645" y="1468462"/>
                </a:lnTo>
                <a:lnTo>
                  <a:pt x="1646646" y="1646649"/>
                </a:lnTo>
                <a:lnTo>
                  <a:pt x="1646644" y="1646649"/>
                </a:lnTo>
                <a:lnTo>
                  <a:pt x="1646645" y="1646650"/>
                </a:lnTo>
                <a:lnTo>
                  <a:pt x="1468457" y="1646650"/>
                </a:lnTo>
                <a:lnTo>
                  <a:pt x="691301" y="1646650"/>
                </a:lnTo>
                <a:lnTo>
                  <a:pt x="691301" y="1394650"/>
                </a:lnTo>
                <a:lnTo>
                  <a:pt x="1216457" y="1394650"/>
                </a:lnTo>
                <a:lnTo>
                  <a:pt x="0" y="178192"/>
                </a:lnTo>
                <a:close/>
                <a:moveTo>
                  <a:pt x="3550122" y="0"/>
                </a:moveTo>
                <a:lnTo>
                  <a:pt x="3728312" y="178191"/>
                </a:lnTo>
                <a:lnTo>
                  <a:pt x="2511855" y="1394648"/>
                </a:lnTo>
                <a:lnTo>
                  <a:pt x="3037011" y="1394648"/>
                </a:lnTo>
                <a:lnTo>
                  <a:pt x="3037011" y="1646648"/>
                </a:lnTo>
                <a:lnTo>
                  <a:pt x="2259855" y="1646648"/>
                </a:lnTo>
                <a:lnTo>
                  <a:pt x="2081667" y="1646648"/>
                </a:lnTo>
                <a:lnTo>
                  <a:pt x="2081666" y="1646648"/>
                </a:lnTo>
                <a:lnTo>
                  <a:pt x="2081667" y="1468460"/>
                </a:lnTo>
                <a:lnTo>
                  <a:pt x="2081664" y="1468458"/>
                </a:lnTo>
                <a:lnTo>
                  <a:pt x="2081667" y="1468455"/>
                </a:lnTo>
                <a:lnTo>
                  <a:pt x="2081667" y="691305"/>
                </a:lnTo>
                <a:lnTo>
                  <a:pt x="2333667" y="691305"/>
                </a:lnTo>
                <a:lnTo>
                  <a:pt x="2333667" y="121645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Freeform 75"/>
          <p:cNvSpPr>
            <a:spLocks noChangeAspect="1" noEditPoints="1"/>
          </p:cNvSpPr>
          <p:nvPr/>
        </p:nvSpPr>
        <p:spPr bwMode="auto">
          <a:xfrm>
            <a:off x="7193391" y="2549760"/>
            <a:ext cx="338259" cy="360000"/>
          </a:xfrm>
          <a:custGeom>
            <a:avLst/>
            <a:gdLst>
              <a:gd name="T0" fmla="*/ 145 w 413"/>
              <a:gd name="T1" fmla="*/ 290 h 440"/>
              <a:gd name="T2" fmla="*/ 104 w 413"/>
              <a:gd name="T3" fmla="*/ 330 h 440"/>
              <a:gd name="T4" fmla="*/ 145 w 413"/>
              <a:gd name="T5" fmla="*/ 371 h 440"/>
              <a:gd name="T6" fmla="*/ 185 w 413"/>
              <a:gd name="T7" fmla="*/ 330 h 440"/>
              <a:gd name="T8" fmla="*/ 145 w 413"/>
              <a:gd name="T9" fmla="*/ 290 h 440"/>
              <a:gd name="T10" fmla="*/ 145 w 413"/>
              <a:gd name="T11" fmla="*/ 356 h 440"/>
              <a:gd name="T12" fmla="*/ 119 w 413"/>
              <a:gd name="T13" fmla="*/ 330 h 440"/>
              <a:gd name="T14" fmla="*/ 145 w 413"/>
              <a:gd name="T15" fmla="*/ 305 h 440"/>
              <a:gd name="T16" fmla="*/ 171 w 413"/>
              <a:gd name="T17" fmla="*/ 330 h 440"/>
              <a:gd name="T18" fmla="*/ 145 w 413"/>
              <a:gd name="T19" fmla="*/ 356 h 440"/>
              <a:gd name="T20" fmla="*/ 222 w 413"/>
              <a:gd name="T21" fmla="*/ 358 h 440"/>
              <a:gd name="T22" fmla="*/ 182 w 413"/>
              <a:gd name="T23" fmla="*/ 399 h 440"/>
              <a:gd name="T24" fmla="*/ 222 w 413"/>
              <a:gd name="T25" fmla="*/ 440 h 440"/>
              <a:gd name="T26" fmla="*/ 263 w 413"/>
              <a:gd name="T27" fmla="*/ 399 h 440"/>
              <a:gd name="T28" fmla="*/ 222 w 413"/>
              <a:gd name="T29" fmla="*/ 358 h 440"/>
              <a:gd name="T30" fmla="*/ 222 w 413"/>
              <a:gd name="T31" fmla="*/ 425 h 440"/>
              <a:gd name="T32" fmla="*/ 197 w 413"/>
              <a:gd name="T33" fmla="*/ 399 h 440"/>
              <a:gd name="T34" fmla="*/ 222 w 413"/>
              <a:gd name="T35" fmla="*/ 373 h 440"/>
              <a:gd name="T36" fmla="*/ 248 w 413"/>
              <a:gd name="T37" fmla="*/ 399 h 440"/>
              <a:gd name="T38" fmla="*/ 222 w 413"/>
              <a:gd name="T39" fmla="*/ 425 h 440"/>
              <a:gd name="T40" fmla="*/ 339 w 413"/>
              <a:gd name="T41" fmla="*/ 0 h 440"/>
              <a:gd name="T42" fmla="*/ 74 w 413"/>
              <a:gd name="T43" fmla="*/ 0 h 440"/>
              <a:gd name="T44" fmla="*/ 0 w 413"/>
              <a:gd name="T45" fmla="*/ 74 h 440"/>
              <a:gd name="T46" fmla="*/ 0 w 413"/>
              <a:gd name="T47" fmla="*/ 204 h 440"/>
              <a:gd name="T48" fmla="*/ 74 w 413"/>
              <a:gd name="T49" fmla="*/ 278 h 440"/>
              <a:gd name="T50" fmla="*/ 339 w 413"/>
              <a:gd name="T51" fmla="*/ 278 h 440"/>
              <a:gd name="T52" fmla="*/ 413 w 413"/>
              <a:gd name="T53" fmla="*/ 204 h 440"/>
              <a:gd name="T54" fmla="*/ 413 w 413"/>
              <a:gd name="T55" fmla="*/ 74 h 440"/>
              <a:gd name="T56" fmla="*/ 339 w 413"/>
              <a:gd name="T57" fmla="*/ 0 h 440"/>
              <a:gd name="T58" fmla="*/ 398 w 413"/>
              <a:gd name="T59" fmla="*/ 204 h 440"/>
              <a:gd name="T60" fmla="*/ 339 w 413"/>
              <a:gd name="T61" fmla="*/ 263 h 440"/>
              <a:gd name="T62" fmla="*/ 74 w 413"/>
              <a:gd name="T63" fmla="*/ 263 h 440"/>
              <a:gd name="T64" fmla="*/ 14 w 413"/>
              <a:gd name="T65" fmla="*/ 204 h 440"/>
              <a:gd name="T66" fmla="*/ 14 w 413"/>
              <a:gd name="T67" fmla="*/ 74 h 440"/>
              <a:gd name="T68" fmla="*/ 74 w 413"/>
              <a:gd name="T69" fmla="*/ 15 h 440"/>
              <a:gd name="T70" fmla="*/ 339 w 413"/>
              <a:gd name="T71" fmla="*/ 15 h 440"/>
              <a:gd name="T72" fmla="*/ 398 w 413"/>
              <a:gd name="T73" fmla="*/ 74 h 440"/>
              <a:gd name="T74" fmla="*/ 398 w 413"/>
              <a:gd name="T75" fmla="*/ 204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3" h="440">
                <a:moveTo>
                  <a:pt x="145" y="290"/>
                </a:moveTo>
                <a:cubicBezTo>
                  <a:pt x="122" y="290"/>
                  <a:pt x="104" y="308"/>
                  <a:pt x="104" y="330"/>
                </a:cubicBezTo>
                <a:cubicBezTo>
                  <a:pt x="104" y="353"/>
                  <a:pt x="122" y="371"/>
                  <a:pt x="145" y="371"/>
                </a:cubicBezTo>
                <a:cubicBezTo>
                  <a:pt x="167" y="371"/>
                  <a:pt x="185" y="353"/>
                  <a:pt x="185" y="330"/>
                </a:cubicBezTo>
                <a:cubicBezTo>
                  <a:pt x="185" y="308"/>
                  <a:pt x="167" y="290"/>
                  <a:pt x="145" y="290"/>
                </a:cubicBezTo>
                <a:close/>
                <a:moveTo>
                  <a:pt x="145" y="356"/>
                </a:moveTo>
                <a:cubicBezTo>
                  <a:pt x="131" y="356"/>
                  <a:pt x="119" y="345"/>
                  <a:pt x="119" y="330"/>
                </a:cubicBezTo>
                <a:cubicBezTo>
                  <a:pt x="119" y="316"/>
                  <a:pt x="131" y="305"/>
                  <a:pt x="145" y="305"/>
                </a:cubicBezTo>
                <a:cubicBezTo>
                  <a:pt x="159" y="305"/>
                  <a:pt x="171" y="316"/>
                  <a:pt x="171" y="330"/>
                </a:cubicBezTo>
                <a:cubicBezTo>
                  <a:pt x="171" y="345"/>
                  <a:pt x="159" y="356"/>
                  <a:pt x="145" y="356"/>
                </a:cubicBezTo>
                <a:close/>
                <a:moveTo>
                  <a:pt x="222" y="358"/>
                </a:moveTo>
                <a:cubicBezTo>
                  <a:pt x="200" y="358"/>
                  <a:pt x="182" y="377"/>
                  <a:pt x="182" y="399"/>
                </a:cubicBezTo>
                <a:cubicBezTo>
                  <a:pt x="182" y="421"/>
                  <a:pt x="200" y="440"/>
                  <a:pt x="222" y="440"/>
                </a:cubicBezTo>
                <a:cubicBezTo>
                  <a:pt x="245" y="440"/>
                  <a:pt x="263" y="421"/>
                  <a:pt x="263" y="399"/>
                </a:cubicBezTo>
                <a:cubicBezTo>
                  <a:pt x="263" y="377"/>
                  <a:pt x="245" y="358"/>
                  <a:pt x="222" y="358"/>
                </a:cubicBezTo>
                <a:close/>
                <a:moveTo>
                  <a:pt x="222" y="425"/>
                </a:moveTo>
                <a:cubicBezTo>
                  <a:pt x="208" y="425"/>
                  <a:pt x="197" y="413"/>
                  <a:pt x="197" y="399"/>
                </a:cubicBezTo>
                <a:cubicBezTo>
                  <a:pt x="197" y="385"/>
                  <a:pt x="208" y="373"/>
                  <a:pt x="222" y="373"/>
                </a:cubicBezTo>
                <a:cubicBezTo>
                  <a:pt x="237" y="373"/>
                  <a:pt x="248" y="385"/>
                  <a:pt x="248" y="399"/>
                </a:cubicBezTo>
                <a:cubicBezTo>
                  <a:pt x="248" y="413"/>
                  <a:pt x="237" y="425"/>
                  <a:pt x="222" y="425"/>
                </a:cubicBezTo>
                <a:close/>
                <a:moveTo>
                  <a:pt x="339" y="0"/>
                </a:moveTo>
                <a:cubicBezTo>
                  <a:pt x="74" y="0"/>
                  <a:pt x="74" y="0"/>
                  <a:pt x="74" y="0"/>
                </a:cubicBezTo>
                <a:cubicBezTo>
                  <a:pt x="33" y="0"/>
                  <a:pt x="0" y="33"/>
                  <a:pt x="0" y="74"/>
                </a:cubicBezTo>
                <a:cubicBezTo>
                  <a:pt x="0" y="204"/>
                  <a:pt x="0" y="204"/>
                  <a:pt x="0" y="204"/>
                </a:cubicBezTo>
                <a:cubicBezTo>
                  <a:pt x="0" y="245"/>
                  <a:pt x="33" y="278"/>
                  <a:pt x="74" y="278"/>
                </a:cubicBezTo>
                <a:cubicBezTo>
                  <a:pt x="339" y="278"/>
                  <a:pt x="339" y="278"/>
                  <a:pt x="339" y="278"/>
                </a:cubicBezTo>
                <a:cubicBezTo>
                  <a:pt x="380" y="278"/>
                  <a:pt x="413" y="245"/>
                  <a:pt x="413" y="204"/>
                </a:cubicBezTo>
                <a:cubicBezTo>
                  <a:pt x="413" y="74"/>
                  <a:pt x="413" y="74"/>
                  <a:pt x="413" y="74"/>
                </a:cubicBezTo>
                <a:cubicBezTo>
                  <a:pt x="413" y="33"/>
                  <a:pt x="380" y="0"/>
                  <a:pt x="339" y="0"/>
                </a:cubicBezTo>
                <a:close/>
                <a:moveTo>
                  <a:pt x="398" y="204"/>
                </a:moveTo>
                <a:cubicBezTo>
                  <a:pt x="398" y="237"/>
                  <a:pt x="372" y="263"/>
                  <a:pt x="339" y="263"/>
                </a:cubicBezTo>
                <a:cubicBezTo>
                  <a:pt x="74" y="263"/>
                  <a:pt x="74" y="263"/>
                  <a:pt x="74" y="263"/>
                </a:cubicBezTo>
                <a:cubicBezTo>
                  <a:pt x="41" y="263"/>
                  <a:pt x="14" y="237"/>
                  <a:pt x="14" y="204"/>
                </a:cubicBezTo>
                <a:cubicBezTo>
                  <a:pt x="14" y="74"/>
                  <a:pt x="14" y="74"/>
                  <a:pt x="14" y="74"/>
                </a:cubicBezTo>
                <a:cubicBezTo>
                  <a:pt x="14" y="41"/>
                  <a:pt x="41" y="15"/>
                  <a:pt x="74" y="15"/>
                </a:cubicBezTo>
                <a:cubicBezTo>
                  <a:pt x="339" y="15"/>
                  <a:pt x="339" y="15"/>
                  <a:pt x="339" y="15"/>
                </a:cubicBezTo>
                <a:cubicBezTo>
                  <a:pt x="372" y="15"/>
                  <a:pt x="398" y="41"/>
                  <a:pt x="398" y="74"/>
                </a:cubicBezTo>
                <a:lnTo>
                  <a:pt x="398" y="20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68571" tIns="34286" rIns="68571" bIns="34286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214474" y="798175"/>
            <a:ext cx="34116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CONTENTS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214474" y="265631"/>
            <a:ext cx="3411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目录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3" name="直接连接符 42"/>
          <p:cNvCxnSpPr/>
          <p:nvPr/>
        </p:nvCxnSpPr>
        <p:spPr>
          <a:xfrm flipV="1">
            <a:off x="6315084" y="1715928"/>
            <a:ext cx="0" cy="382449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93094" y="-19296"/>
            <a:ext cx="6766561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 animBg="1"/>
      <p:bldP spid="25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 animBg="1"/>
      <p:bldP spid="38" grpId="0" animBg="1"/>
      <p:bldP spid="39" grpId="0" animBg="1"/>
      <p:bldP spid="40" grpId="0" animBg="1"/>
      <p:bldP spid="41" grpId="0"/>
      <p:bldP spid="4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5815321" y="3072461"/>
            <a:ext cx="713757" cy="871741"/>
          </a:xfrm>
          <a:custGeom>
            <a:avLst/>
            <a:gdLst>
              <a:gd name="connsiteX0" fmla="*/ 1622018 w 2921315"/>
              <a:gd name="connsiteY0" fmla="*/ 3452839 h 3567924"/>
              <a:gd name="connsiteX1" fmla="*/ 1463090 w 2921315"/>
              <a:gd name="connsiteY1" fmla="*/ 3567924 h 3567924"/>
              <a:gd name="connsiteX2" fmla="*/ 1303762 w 2921315"/>
              <a:gd name="connsiteY2" fmla="*/ 3453393 h 3567924"/>
              <a:gd name="connsiteX3" fmla="*/ 1104384 w 2921315"/>
              <a:gd name="connsiteY3" fmla="*/ 3332903 h 3567924"/>
              <a:gd name="connsiteX4" fmla="*/ 1104384 w 2921315"/>
              <a:gd name="connsiteY4" fmla="*/ 3332904 h 3567924"/>
              <a:gd name="connsiteX5" fmla="*/ 1104384 w 2921315"/>
              <a:gd name="connsiteY5" fmla="*/ 3332904 h 3567924"/>
              <a:gd name="connsiteX6" fmla="*/ 1147305 w 2921315"/>
              <a:gd name="connsiteY6" fmla="*/ 3289983 h 3567924"/>
              <a:gd name="connsiteX7" fmla="*/ 1770591 w 2921315"/>
              <a:gd name="connsiteY7" fmla="*/ 3289983 h 3567924"/>
              <a:gd name="connsiteX8" fmla="*/ 1813512 w 2921315"/>
              <a:gd name="connsiteY8" fmla="*/ 3332904 h 3567924"/>
              <a:gd name="connsiteX9" fmla="*/ 1813511 w 2921315"/>
              <a:gd name="connsiteY9" fmla="*/ 3332904 h 3567924"/>
              <a:gd name="connsiteX10" fmla="*/ 1770590 w 2921315"/>
              <a:gd name="connsiteY10" fmla="*/ 3375825 h 3567924"/>
              <a:gd name="connsiteX11" fmla="*/ 1147305 w 2921315"/>
              <a:gd name="connsiteY11" fmla="*/ 3375824 h 3567924"/>
              <a:gd name="connsiteX12" fmla="*/ 1116955 w 2921315"/>
              <a:gd name="connsiteY12" fmla="*/ 3363253 h 3567924"/>
              <a:gd name="connsiteX13" fmla="*/ 1104384 w 2921315"/>
              <a:gd name="connsiteY13" fmla="*/ 3332904 h 3567924"/>
              <a:gd name="connsiteX14" fmla="*/ 1116955 w 2921315"/>
              <a:gd name="connsiteY14" fmla="*/ 3302554 h 3567924"/>
              <a:gd name="connsiteX15" fmla="*/ 1147305 w 2921315"/>
              <a:gd name="connsiteY15" fmla="*/ 3289983 h 3567924"/>
              <a:gd name="connsiteX16" fmla="*/ 1104384 w 2921315"/>
              <a:gd name="connsiteY16" fmla="*/ 3187651 h 3567924"/>
              <a:gd name="connsiteX17" fmla="*/ 1104384 w 2921315"/>
              <a:gd name="connsiteY17" fmla="*/ 3187652 h 3567924"/>
              <a:gd name="connsiteX18" fmla="*/ 1104384 w 2921315"/>
              <a:gd name="connsiteY18" fmla="*/ 3187652 h 3567924"/>
              <a:gd name="connsiteX19" fmla="*/ 1147305 w 2921315"/>
              <a:gd name="connsiteY19" fmla="*/ 3144731 h 3567924"/>
              <a:gd name="connsiteX20" fmla="*/ 1770591 w 2921315"/>
              <a:gd name="connsiteY20" fmla="*/ 3144731 h 3567924"/>
              <a:gd name="connsiteX21" fmla="*/ 1813512 w 2921315"/>
              <a:gd name="connsiteY21" fmla="*/ 3187652 h 3567924"/>
              <a:gd name="connsiteX22" fmla="*/ 1813511 w 2921315"/>
              <a:gd name="connsiteY22" fmla="*/ 3187652 h 3567924"/>
              <a:gd name="connsiteX23" fmla="*/ 1770590 w 2921315"/>
              <a:gd name="connsiteY23" fmla="*/ 3230573 h 3567924"/>
              <a:gd name="connsiteX24" fmla="*/ 1147305 w 2921315"/>
              <a:gd name="connsiteY24" fmla="*/ 3230572 h 3567924"/>
              <a:gd name="connsiteX25" fmla="*/ 1116955 w 2921315"/>
              <a:gd name="connsiteY25" fmla="*/ 3218001 h 3567924"/>
              <a:gd name="connsiteX26" fmla="*/ 1104384 w 2921315"/>
              <a:gd name="connsiteY26" fmla="*/ 3187652 h 3567924"/>
              <a:gd name="connsiteX27" fmla="*/ 1116955 w 2921315"/>
              <a:gd name="connsiteY27" fmla="*/ 3157302 h 3567924"/>
              <a:gd name="connsiteX28" fmla="*/ 1147305 w 2921315"/>
              <a:gd name="connsiteY28" fmla="*/ 3144731 h 3567924"/>
              <a:gd name="connsiteX29" fmla="*/ 1104384 w 2921315"/>
              <a:gd name="connsiteY29" fmla="*/ 3046168 h 3567924"/>
              <a:gd name="connsiteX30" fmla="*/ 1104384 w 2921315"/>
              <a:gd name="connsiteY30" fmla="*/ 3046169 h 3567924"/>
              <a:gd name="connsiteX31" fmla="*/ 1104384 w 2921315"/>
              <a:gd name="connsiteY31" fmla="*/ 3046169 h 3567924"/>
              <a:gd name="connsiteX32" fmla="*/ 1147305 w 2921315"/>
              <a:gd name="connsiteY32" fmla="*/ 3003248 h 3567924"/>
              <a:gd name="connsiteX33" fmla="*/ 1770591 w 2921315"/>
              <a:gd name="connsiteY33" fmla="*/ 3003248 h 3567924"/>
              <a:gd name="connsiteX34" fmla="*/ 1813512 w 2921315"/>
              <a:gd name="connsiteY34" fmla="*/ 3046169 h 3567924"/>
              <a:gd name="connsiteX35" fmla="*/ 1813511 w 2921315"/>
              <a:gd name="connsiteY35" fmla="*/ 3046169 h 3567924"/>
              <a:gd name="connsiteX36" fmla="*/ 1770590 w 2921315"/>
              <a:gd name="connsiteY36" fmla="*/ 3089090 h 3567924"/>
              <a:gd name="connsiteX37" fmla="*/ 1147305 w 2921315"/>
              <a:gd name="connsiteY37" fmla="*/ 3089089 h 3567924"/>
              <a:gd name="connsiteX38" fmla="*/ 1116955 w 2921315"/>
              <a:gd name="connsiteY38" fmla="*/ 3076518 h 3567924"/>
              <a:gd name="connsiteX39" fmla="*/ 1104384 w 2921315"/>
              <a:gd name="connsiteY39" fmla="*/ 3046169 h 3567924"/>
              <a:gd name="connsiteX40" fmla="*/ 1116955 w 2921315"/>
              <a:gd name="connsiteY40" fmla="*/ 3015819 h 3567924"/>
              <a:gd name="connsiteX41" fmla="*/ 1147305 w 2921315"/>
              <a:gd name="connsiteY41" fmla="*/ 3003248 h 3567924"/>
              <a:gd name="connsiteX42" fmla="*/ 2404146 w 2921315"/>
              <a:gd name="connsiteY42" fmla="*/ 1903269 h 3567924"/>
              <a:gd name="connsiteX43" fmla="*/ 2788370 w 2921315"/>
              <a:gd name="connsiteY43" fmla="*/ 2100743 h 3567924"/>
              <a:gd name="connsiteX44" fmla="*/ 2771914 w 2921315"/>
              <a:gd name="connsiteY44" fmla="*/ 2132761 h 3567924"/>
              <a:gd name="connsiteX45" fmla="*/ 2387690 w 2921315"/>
              <a:gd name="connsiteY45" fmla="*/ 1935288 h 3567924"/>
              <a:gd name="connsiteX46" fmla="*/ 517169 w 2921315"/>
              <a:gd name="connsiteY46" fmla="*/ 1885283 h 3567924"/>
              <a:gd name="connsiteX47" fmla="*/ 533625 w 2921315"/>
              <a:gd name="connsiteY47" fmla="*/ 1917302 h 3567924"/>
              <a:gd name="connsiteX48" fmla="*/ 149401 w 2921315"/>
              <a:gd name="connsiteY48" fmla="*/ 2114775 h 3567924"/>
              <a:gd name="connsiteX49" fmla="*/ 132945 w 2921315"/>
              <a:gd name="connsiteY49" fmla="*/ 2082757 h 3567924"/>
              <a:gd name="connsiteX50" fmla="*/ 1726026 w 2921315"/>
              <a:gd name="connsiteY50" fmla="*/ 1747981 h 3567924"/>
              <a:gd name="connsiteX51" fmla="*/ 1541851 w 2921315"/>
              <a:gd name="connsiteY51" fmla="*/ 2665682 h 3567924"/>
              <a:gd name="connsiteX52" fmla="*/ 1577147 w 2921315"/>
              <a:gd name="connsiteY52" fmla="*/ 2672766 h 3567924"/>
              <a:gd name="connsiteX53" fmla="*/ 1761322 w 2921315"/>
              <a:gd name="connsiteY53" fmla="*/ 1755064 h 3567924"/>
              <a:gd name="connsiteX54" fmla="*/ 1199688 w 2921315"/>
              <a:gd name="connsiteY54" fmla="*/ 1747980 h 3567924"/>
              <a:gd name="connsiteX55" fmla="*/ 1164392 w 2921315"/>
              <a:gd name="connsiteY55" fmla="*/ 1755063 h 3567924"/>
              <a:gd name="connsiteX56" fmla="*/ 1348567 w 2921315"/>
              <a:gd name="connsiteY56" fmla="*/ 2672765 h 3567924"/>
              <a:gd name="connsiteX57" fmla="*/ 1383863 w 2921315"/>
              <a:gd name="connsiteY57" fmla="*/ 2665681 h 3567924"/>
              <a:gd name="connsiteX58" fmla="*/ 625076 w 2921315"/>
              <a:gd name="connsiteY58" fmla="*/ 1725945 h 3567924"/>
              <a:gd name="connsiteX59" fmla="*/ 1879725 w 2921315"/>
              <a:gd name="connsiteY59" fmla="*/ 1725945 h 3567924"/>
              <a:gd name="connsiteX60" fmla="*/ 2289546 w 2921315"/>
              <a:gd name="connsiteY60" fmla="*/ 1726242 h 3567924"/>
              <a:gd name="connsiteX61" fmla="*/ 2289620 w 2921315"/>
              <a:gd name="connsiteY61" fmla="*/ 1725945 h 3567924"/>
              <a:gd name="connsiteX62" fmla="*/ 2290466 w 2921315"/>
              <a:gd name="connsiteY62" fmla="*/ 1725945 h 3567924"/>
              <a:gd name="connsiteX63" fmla="*/ 2273082 w 2921315"/>
              <a:gd name="connsiteY63" fmla="*/ 1795481 h 3567924"/>
              <a:gd name="connsiteX64" fmla="*/ 2245268 w 2921315"/>
              <a:gd name="connsiteY64" fmla="*/ 1871971 h 3567924"/>
              <a:gd name="connsiteX65" fmla="*/ 2207023 w 2921315"/>
              <a:gd name="connsiteY65" fmla="*/ 1958891 h 3567924"/>
              <a:gd name="connsiteX66" fmla="*/ 2144441 w 2921315"/>
              <a:gd name="connsiteY66" fmla="*/ 2091010 h 3567924"/>
              <a:gd name="connsiteX67" fmla="*/ 2050567 w 2921315"/>
              <a:gd name="connsiteY67" fmla="*/ 2250943 h 3567924"/>
              <a:gd name="connsiteX68" fmla="*/ 1953216 w 2921315"/>
              <a:gd name="connsiteY68" fmla="*/ 2490842 h 3567924"/>
              <a:gd name="connsiteX69" fmla="*/ 1883680 w 2921315"/>
              <a:gd name="connsiteY69" fmla="*/ 2689020 h 3567924"/>
              <a:gd name="connsiteX70" fmla="*/ 1859342 w 2921315"/>
              <a:gd name="connsiteY70" fmla="*/ 2751603 h 3567924"/>
              <a:gd name="connsiteX71" fmla="*/ 1852389 w 2921315"/>
              <a:gd name="connsiteY71" fmla="*/ 2793324 h 3567924"/>
              <a:gd name="connsiteX72" fmla="*/ 1852389 w 2921315"/>
              <a:gd name="connsiteY72" fmla="*/ 2817662 h 3567924"/>
              <a:gd name="connsiteX73" fmla="*/ 1859342 w 2921315"/>
              <a:gd name="connsiteY73" fmla="*/ 2848953 h 3567924"/>
              <a:gd name="connsiteX74" fmla="*/ 1841958 w 2921315"/>
              <a:gd name="connsiteY74" fmla="*/ 2883721 h 3567924"/>
              <a:gd name="connsiteX75" fmla="*/ 1821098 w 2921315"/>
              <a:gd name="connsiteY75" fmla="*/ 2911536 h 3567924"/>
              <a:gd name="connsiteX76" fmla="*/ 1775899 w 2921315"/>
              <a:gd name="connsiteY76" fmla="*/ 2915013 h 3567924"/>
              <a:gd name="connsiteX77" fmla="*/ 1184842 w 2921315"/>
              <a:gd name="connsiteY77" fmla="*/ 2915013 h 3567924"/>
              <a:gd name="connsiteX78" fmla="*/ 1104876 w 2921315"/>
              <a:gd name="connsiteY78" fmla="*/ 2901105 h 3567924"/>
              <a:gd name="connsiteX79" fmla="*/ 1084015 w 2921315"/>
              <a:gd name="connsiteY79" fmla="*/ 2862861 h 3567924"/>
              <a:gd name="connsiteX80" fmla="*/ 1080538 w 2921315"/>
              <a:gd name="connsiteY80" fmla="*/ 2796801 h 3567924"/>
              <a:gd name="connsiteX81" fmla="*/ 1052723 w 2921315"/>
              <a:gd name="connsiteY81" fmla="*/ 2671636 h 3567924"/>
              <a:gd name="connsiteX82" fmla="*/ 997095 w 2921315"/>
              <a:gd name="connsiteY82" fmla="*/ 2549948 h 3567924"/>
              <a:gd name="connsiteX83" fmla="*/ 931035 w 2921315"/>
              <a:gd name="connsiteY83" fmla="*/ 2383061 h 3567924"/>
              <a:gd name="connsiteX84" fmla="*/ 847592 w 2921315"/>
              <a:gd name="connsiteY84" fmla="*/ 2209221 h 3567924"/>
              <a:gd name="connsiteX85" fmla="*/ 757195 w 2921315"/>
              <a:gd name="connsiteY85" fmla="*/ 2024950 h 3567924"/>
              <a:gd name="connsiteX86" fmla="*/ 684182 w 2921315"/>
              <a:gd name="connsiteY86" fmla="*/ 1875448 h 3567924"/>
              <a:gd name="connsiteX87" fmla="*/ 1184039 w 2921315"/>
              <a:gd name="connsiteY87" fmla="*/ 1536639 h 3567924"/>
              <a:gd name="connsiteX88" fmla="*/ 1120620 w 2921315"/>
              <a:gd name="connsiteY88" fmla="*/ 1638149 h 3567924"/>
              <a:gd name="connsiteX89" fmla="*/ 1152329 w 2921315"/>
              <a:gd name="connsiteY89" fmla="*/ 1638149 h 3567924"/>
              <a:gd name="connsiteX90" fmla="*/ 1184039 w 2921315"/>
              <a:gd name="connsiteY90" fmla="*/ 1568349 h 3567924"/>
              <a:gd name="connsiteX91" fmla="*/ 1215749 w 2921315"/>
              <a:gd name="connsiteY91" fmla="*/ 1638149 h 3567924"/>
              <a:gd name="connsiteX92" fmla="*/ 1218915 w 2921315"/>
              <a:gd name="connsiteY92" fmla="*/ 1638149 h 3567924"/>
              <a:gd name="connsiteX93" fmla="*/ 1223899 w 2921315"/>
              <a:gd name="connsiteY93" fmla="*/ 1598637 h 3567924"/>
              <a:gd name="connsiteX94" fmla="*/ 1233187 w 2921315"/>
              <a:gd name="connsiteY94" fmla="*/ 1576588 h 3567924"/>
              <a:gd name="connsiteX95" fmla="*/ 1242474 w 2921315"/>
              <a:gd name="connsiteY95" fmla="*/ 1598637 h 3567924"/>
              <a:gd name="connsiteX96" fmla="*/ 1247458 w 2921315"/>
              <a:gd name="connsiteY96" fmla="*/ 1638149 h 3567924"/>
              <a:gd name="connsiteX97" fmla="*/ 1250624 w 2921315"/>
              <a:gd name="connsiteY97" fmla="*/ 1638149 h 3567924"/>
              <a:gd name="connsiteX98" fmla="*/ 1282334 w 2921315"/>
              <a:gd name="connsiteY98" fmla="*/ 1568349 h 3567924"/>
              <a:gd name="connsiteX99" fmla="*/ 1314044 w 2921315"/>
              <a:gd name="connsiteY99" fmla="*/ 1638149 h 3567924"/>
              <a:gd name="connsiteX100" fmla="*/ 1315092 w 2921315"/>
              <a:gd name="connsiteY100" fmla="*/ 1638149 h 3567924"/>
              <a:gd name="connsiteX101" fmla="*/ 1320076 w 2921315"/>
              <a:gd name="connsiteY101" fmla="*/ 1598637 h 3567924"/>
              <a:gd name="connsiteX102" fmla="*/ 1330423 w 2921315"/>
              <a:gd name="connsiteY102" fmla="*/ 1574074 h 3567924"/>
              <a:gd name="connsiteX103" fmla="*/ 1340769 w 2921315"/>
              <a:gd name="connsiteY103" fmla="*/ 1598637 h 3567924"/>
              <a:gd name="connsiteX104" fmla="*/ 1345753 w 2921315"/>
              <a:gd name="connsiteY104" fmla="*/ 1638149 h 3567924"/>
              <a:gd name="connsiteX105" fmla="*/ 1346801 w 2921315"/>
              <a:gd name="connsiteY105" fmla="*/ 1638149 h 3567924"/>
              <a:gd name="connsiteX106" fmla="*/ 1378511 w 2921315"/>
              <a:gd name="connsiteY106" fmla="*/ 1568349 h 3567924"/>
              <a:gd name="connsiteX107" fmla="*/ 1410221 w 2921315"/>
              <a:gd name="connsiteY107" fmla="*/ 1638149 h 3567924"/>
              <a:gd name="connsiteX108" fmla="*/ 1411269 w 2921315"/>
              <a:gd name="connsiteY108" fmla="*/ 1638149 h 3567924"/>
              <a:gd name="connsiteX109" fmla="*/ 1416253 w 2921315"/>
              <a:gd name="connsiteY109" fmla="*/ 1598637 h 3567924"/>
              <a:gd name="connsiteX110" fmla="*/ 1426600 w 2921315"/>
              <a:gd name="connsiteY110" fmla="*/ 1574074 h 3567924"/>
              <a:gd name="connsiteX111" fmla="*/ 1436946 w 2921315"/>
              <a:gd name="connsiteY111" fmla="*/ 1598637 h 3567924"/>
              <a:gd name="connsiteX112" fmla="*/ 1441930 w 2921315"/>
              <a:gd name="connsiteY112" fmla="*/ 1638149 h 3567924"/>
              <a:gd name="connsiteX113" fmla="*/ 1442978 w 2921315"/>
              <a:gd name="connsiteY113" fmla="*/ 1638149 h 3567924"/>
              <a:gd name="connsiteX114" fmla="*/ 1474688 w 2921315"/>
              <a:gd name="connsiteY114" fmla="*/ 1568349 h 3567924"/>
              <a:gd name="connsiteX115" fmla="*/ 1497111 w 2921315"/>
              <a:gd name="connsiteY115" fmla="*/ 1588793 h 3567924"/>
              <a:gd name="connsiteX116" fmla="*/ 1504749 w 2921315"/>
              <a:gd name="connsiteY116" fmla="*/ 1629384 h 3567924"/>
              <a:gd name="connsiteX117" fmla="*/ 1503643 w 2921315"/>
              <a:gd name="connsiteY117" fmla="*/ 1638149 h 3567924"/>
              <a:gd name="connsiteX118" fmla="*/ 1506398 w 2921315"/>
              <a:gd name="connsiteY118" fmla="*/ 1638149 h 3567924"/>
              <a:gd name="connsiteX119" fmla="*/ 1504749 w 2921315"/>
              <a:gd name="connsiteY119" fmla="*/ 1629384 h 3567924"/>
              <a:gd name="connsiteX120" fmla="*/ 1508627 w 2921315"/>
              <a:gd name="connsiteY120" fmla="*/ 1598637 h 3567924"/>
              <a:gd name="connsiteX121" fmla="*/ 1520875 w 2921315"/>
              <a:gd name="connsiteY121" fmla="*/ 1569559 h 3567924"/>
              <a:gd name="connsiteX122" fmla="*/ 1533123 w 2921315"/>
              <a:gd name="connsiteY122" fmla="*/ 1598637 h 3567924"/>
              <a:gd name="connsiteX123" fmla="*/ 1537002 w 2921315"/>
              <a:gd name="connsiteY123" fmla="*/ 1629384 h 3567924"/>
              <a:gd name="connsiteX124" fmla="*/ 1535352 w 2921315"/>
              <a:gd name="connsiteY124" fmla="*/ 1638149 h 3567924"/>
              <a:gd name="connsiteX125" fmla="*/ 1538107 w 2921315"/>
              <a:gd name="connsiteY125" fmla="*/ 1638149 h 3567924"/>
              <a:gd name="connsiteX126" fmla="*/ 1537002 w 2921315"/>
              <a:gd name="connsiteY126" fmla="*/ 1629384 h 3567924"/>
              <a:gd name="connsiteX127" fmla="*/ 1544640 w 2921315"/>
              <a:gd name="connsiteY127" fmla="*/ 1588793 h 3567924"/>
              <a:gd name="connsiteX128" fmla="*/ 1567062 w 2921315"/>
              <a:gd name="connsiteY128" fmla="*/ 1568349 h 3567924"/>
              <a:gd name="connsiteX129" fmla="*/ 1589485 w 2921315"/>
              <a:gd name="connsiteY129" fmla="*/ 1588793 h 3567924"/>
              <a:gd name="connsiteX130" fmla="*/ 1598314 w 2921315"/>
              <a:gd name="connsiteY130" fmla="*/ 1635712 h 3567924"/>
              <a:gd name="connsiteX131" fmla="*/ 1598006 w 2921315"/>
              <a:gd name="connsiteY131" fmla="*/ 1638149 h 3567924"/>
              <a:gd name="connsiteX132" fmla="*/ 1598772 w 2921315"/>
              <a:gd name="connsiteY132" fmla="*/ 1638149 h 3567924"/>
              <a:gd name="connsiteX133" fmla="*/ 1598314 w 2921315"/>
              <a:gd name="connsiteY133" fmla="*/ 1635712 h 3567924"/>
              <a:gd name="connsiteX134" fmla="*/ 1602990 w 2921315"/>
              <a:gd name="connsiteY134" fmla="*/ 1598637 h 3567924"/>
              <a:gd name="connsiteX135" fmla="*/ 1614244 w 2921315"/>
              <a:gd name="connsiteY135" fmla="*/ 1571920 h 3567924"/>
              <a:gd name="connsiteX136" fmla="*/ 1625497 w 2921315"/>
              <a:gd name="connsiteY136" fmla="*/ 1598637 h 3567924"/>
              <a:gd name="connsiteX137" fmla="*/ 1630174 w 2921315"/>
              <a:gd name="connsiteY137" fmla="*/ 1635712 h 3567924"/>
              <a:gd name="connsiteX138" fmla="*/ 1629715 w 2921315"/>
              <a:gd name="connsiteY138" fmla="*/ 1638149 h 3567924"/>
              <a:gd name="connsiteX139" fmla="*/ 1630481 w 2921315"/>
              <a:gd name="connsiteY139" fmla="*/ 1638149 h 3567924"/>
              <a:gd name="connsiteX140" fmla="*/ 1630174 w 2921315"/>
              <a:gd name="connsiteY140" fmla="*/ 1635712 h 3567924"/>
              <a:gd name="connsiteX141" fmla="*/ 1639003 w 2921315"/>
              <a:gd name="connsiteY141" fmla="*/ 1588793 h 3567924"/>
              <a:gd name="connsiteX142" fmla="*/ 1661425 w 2921315"/>
              <a:gd name="connsiteY142" fmla="*/ 1568349 h 3567924"/>
              <a:gd name="connsiteX143" fmla="*/ 1683848 w 2921315"/>
              <a:gd name="connsiteY143" fmla="*/ 1588793 h 3567924"/>
              <a:gd name="connsiteX144" fmla="*/ 1692572 w 2921315"/>
              <a:gd name="connsiteY144" fmla="*/ 1635155 h 3567924"/>
              <a:gd name="connsiteX145" fmla="*/ 1692194 w 2921315"/>
              <a:gd name="connsiteY145" fmla="*/ 1638149 h 3567924"/>
              <a:gd name="connsiteX146" fmla="*/ 1693135 w 2921315"/>
              <a:gd name="connsiteY146" fmla="*/ 1638149 h 3567924"/>
              <a:gd name="connsiteX147" fmla="*/ 1692572 w 2921315"/>
              <a:gd name="connsiteY147" fmla="*/ 1635155 h 3567924"/>
              <a:gd name="connsiteX148" fmla="*/ 1697178 w 2921315"/>
              <a:gd name="connsiteY148" fmla="*/ 1598637 h 3567924"/>
              <a:gd name="connsiteX149" fmla="*/ 1708519 w 2921315"/>
              <a:gd name="connsiteY149" fmla="*/ 1571713 h 3567924"/>
              <a:gd name="connsiteX150" fmla="*/ 1719860 w 2921315"/>
              <a:gd name="connsiteY150" fmla="*/ 1598637 h 3567924"/>
              <a:gd name="connsiteX151" fmla="*/ 1724467 w 2921315"/>
              <a:gd name="connsiteY151" fmla="*/ 1635155 h 3567924"/>
              <a:gd name="connsiteX152" fmla="*/ 1723903 w 2921315"/>
              <a:gd name="connsiteY152" fmla="*/ 1638149 h 3567924"/>
              <a:gd name="connsiteX153" fmla="*/ 1724844 w 2921315"/>
              <a:gd name="connsiteY153" fmla="*/ 1638149 h 3567924"/>
              <a:gd name="connsiteX154" fmla="*/ 1724467 w 2921315"/>
              <a:gd name="connsiteY154" fmla="*/ 1635155 h 3567924"/>
              <a:gd name="connsiteX155" fmla="*/ 1733191 w 2921315"/>
              <a:gd name="connsiteY155" fmla="*/ 1588793 h 3567924"/>
              <a:gd name="connsiteX156" fmla="*/ 1755613 w 2921315"/>
              <a:gd name="connsiteY156" fmla="*/ 1568349 h 3567924"/>
              <a:gd name="connsiteX157" fmla="*/ 1787323 w 2921315"/>
              <a:gd name="connsiteY157" fmla="*/ 1638149 h 3567924"/>
              <a:gd name="connsiteX158" fmla="*/ 1819032 w 2921315"/>
              <a:gd name="connsiteY158" fmla="*/ 1638149 h 3567924"/>
              <a:gd name="connsiteX159" fmla="*/ 1755613 w 2921315"/>
              <a:gd name="connsiteY159" fmla="*/ 1536639 h 3567924"/>
              <a:gd name="connsiteX160" fmla="*/ 1710769 w 2921315"/>
              <a:gd name="connsiteY160" fmla="*/ 1566371 h 3567924"/>
              <a:gd name="connsiteX161" fmla="*/ 1708519 w 2921315"/>
              <a:gd name="connsiteY161" fmla="*/ 1571713 h 3567924"/>
              <a:gd name="connsiteX162" fmla="*/ 1706269 w 2921315"/>
              <a:gd name="connsiteY162" fmla="*/ 1566371 h 3567924"/>
              <a:gd name="connsiteX163" fmla="*/ 1661425 w 2921315"/>
              <a:gd name="connsiteY163" fmla="*/ 1536639 h 3567924"/>
              <a:gd name="connsiteX164" fmla="*/ 1616581 w 2921315"/>
              <a:gd name="connsiteY164" fmla="*/ 1566371 h 3567924"/>
              <a:gd name="connsiteX165" fmla="*/ 1614244 w 2921315"/>
              <a:gd name="connsiteY165" fmla="*/ 1571920 h 3567924"/>
              <a:gd name="connsiteX166" fmla="*/ 1611906 w 2921315"/>
              <a:gd name="connsiteY166" fmla="*/ 1566371 h 3567924"/>
              <a:gd name="connsiteX167" fmla="*/ 1567062 w 2921315"/>
              <a:gd name="connsiteY167" fmla="*/ 1536639 h 3567924"/>
              <a:gd name="connsiteX168" fmla="*/ 1522218 w 2921315"/>
              <a:gd name="connsiteY168" fmla="*/ 1566371 h 3567924"/>
              <a:gd name="connsiteX169" fmla="*/ 1520875 w 2921315"/>
              <a:gd name="connsiteY169" fmla="*/ 1569559 h 3567924"/>
              <a:gd name="connsiteX170" fmla="*/ 1519532 w 2921315"/>
              <a:gd name="connsiteY170" fmla="*/ 1566371 h 3567924"/>
              <a:gd name="connsiteX171" fmla="*/ 1474688 w 2921315"/>
              <a:gd name="connsiteY171" fmla="*/ 1536639 h 3567924"/>
              <a:gd name="connsiteX172" fmla="*/ 1429844 w 2921315"/>
              <a:gd name="connsiteY172" fmla="*/ 1566371 h 3567924"/>
              <a:gd name="connsiteX173" fmla="*/ 1426600 w 2921315"/>
              <a:gd name="connsiteY173" fmla="*/ 1574074 h 3567924"/>
              <a:gd name="connsiteX174" fmla="*/ 1423355 w 2921315"/>
              <a:gd name="connsiteY174" fmla="*/ 1566371 h 3567924"/>
              <a:gd name="connsiteX175" fmla="*/ 1378511 w 2921315"/>
              <a:gd name="connsiteY175" fmla="*/ 1536639 h 3567924"/>
              <a:gd name="connsiteX176" fmla="*/ 1333667 w 2921315"/>
              <a:gd name="connsiteY176" fmla="*/ 1566371 h 3567924"/>
              <a:gd name="connsiteX177" fmla="*/ 1330423 w 2921315"/>
              <a:gd name="connsiteY177" fmla="*/ 1574074 h 3567924"/>
              <a:gd name="connsiteX178" fmla="*/ 1327178 w 2921315"/>
              <a:gd name="connsiteY178" fmla="*/ 1566371 h 3567924"/>
              <a:gd name="connsiteX179" fmla="*/ 1282334 w 2921315"/>
              <a:gd name="connsiteY179" fmla="*/ 1536639 h 3567924"/>
              <a:gd name="connsiteX180" fmla="*/ 1237490 w 2921315"/>
              <a:gd name="connsiteY180" fmla="*/ 1566371 h 3567924"/>
              <a:gd name="connsiteX181" fmla="*/ 1233187 w 2921315"/>
              <a:gd name="connsiteY181" fmla="*/ 1576588 h 3567924"/>
              <a:gd name="connsiteX182" fmla="*/ 1228883 w 2921315"/>
              <a:gd name="connsiteY182" fmla="*/ 1566371 h 3567924"/>
              <a:gd name="connsiteX183" fmla="*/ 1184039 w 2921315"/>
              <a:gd name="connsiteY183" fmla="*/ 1536639 h 3567924"/>
              <a:gd name="connsiteX184" fmla="*/ 2489315 w 2921315"/>
              <a:gd name="connsiteY184" fmla="*/ 1466897 h 3567924"/>
              <a:gd name="connsiteX185" fmla="*/ 2921315 w 2921315"/>
              <a:gd name="connsiteY185" fmla="*/ 1466897 h 3567924"/>
              <a:gd name="connsiteX186" fmla="*/ 2921315 w 2921315"/>
              <a:gd name="connsiteY186" fmla="*/ 1502897 h 3567924"/>
              <a:gd name="connsiteX187" fmla="*/ 2489315 w 2921315"/>
              <a:gd name="connsiteY187" fmla="*/ 1502897 h 3567924"/>
              <a:gd name="connsiteX188" fmla="*/ 0 w 2921315"/>
              <a:gd name="connsiteY188" fmla="*/ 1448911 h 3567924"/>
              <a:gd name="connsiteX189" fmla="*/ 432000 w 2921315"/>
              <a:gd name="connsiteY189" fmla="*/ 1448911 h 3567924"/>
              <a:gd name="connsiteX190" fmla="*/ 432000 w 2921315"/>
              <a:gd name="connsiteY190" fmla="*/ 1484911 h 3567924"/>
              <a:gd name="connsiteX191" fmla="*/ 0 w 2921315"/>
              <a:gd name="connsiteY191" fmla="*/ 1484911 h 3567924"/>
              <a:gd name="connsiteX192" fmla="*/ 2776874 w 2921315"/>
              <a:gd name="connsiteY192" fmla="*/ 800904 h 3567924"/>
              <a:gd name="connsiteX193" fmla="*/ 2792861 w 2921315"/>
              <a:gd name="connsiteY193" fmla="*/ 833159 h 3567924"/>
              <a:gd name="connsiteX194" fmla="*/ 2405795 w 2921315"/>
              <a:gd name="connsiteY194" fmla="*/ 1025003 h 3567924"/>
              <a:gd name="connsiteX195" fmla="*/ 2389808 w 2921315"/>
              <a:gd name="connsiteY195" fmla="*/ 992747 h 3567924"/>
              <a:gd name="connsiteX196" fmla="*/ 144441 w 2921315"/>
              <a:gd name="connsiteY196" fmla="*/ 782918 h 3567924"/>
              <a:gd name="connsiteX197" fmla="*/ 531507 w 2921315"/>
              <a:gd name="connsiteY197" fmla="*/ 974761 h 3567924"/>
              <a:gd name="connsiteX198" fmla="*/ 515520 w 2921315"/>
              <a:gd name="connsiteY198" fmla="*/ 1007017 h 3567924"/>
              <a:gd name="connsiteX199" fmla="*/ 128454 w 2921315"/>
              <a:gd name="connsiteY199" fmla="*/ 815173 h 3567924"/>
              <a:gd name="connsiteX200" fmla="*/ 1458305 w 2921315"/>
              <a:gd name="connsiteY200" fmla="*/ 570335 h 3567924"/>
              <a:gd name="connsiteX201" fmla="*/ 1975803 w 2921315"/>
              <a:gd name="connsiteY201" fmla="*/ 739686 h 3567924"/>
              <a:gd name="connsiteX202" fmla="*/ 2323522 w 2921315"/>
              <a:gd name="connsiteY202" fmla="*/ 1589143 h 3567924"/>
              <a:gd name="connsiteX203" fmla="*/ 2289620 w 2921315"/>
              <a:gd name="connsiteY203" fmla="*/ 1725945 h 3567924"/>
              <a:gd name="connsiteX204" fmla="*/ 1879725 w 2921315"/>
              <a:gd name="connsiteY204" fmla="*/ 1725945 h 3567924"/>
              <a:gd name="connsiteX205" fmla="*/ 625390 w 2921315"/>
              <a:gd name="connsiteY205" fmla="*/ 1725036 h 3567924"/>
              <a:gd name="connsiteX206" fmla="*/ 940561 w 2921315"/>
              <a:gd name="connsiteY206" fmla="*/ 738936 h 3567924"/>
              <a:gd name="connsiteX207" fmla="*/ 1458305 w 2921315"/>
              <a:gd name="connsiteY207" fmla="*/ 570335 h 3567924"/>
              <a:gd name="connsiteX208" fmla="*/ 2373969 w 2921315"/>
              <a:gd name="connsiteY208" fmla="*/ 290387 h 3567924"/>
              <a:gd name="connsiteX209" fmla="*/ 2402556 w 2921315"/>
              <a:gd name="connsiteY209" fmla="*/ 312268 h 3567924"/>
              <a:gd name="connsiteX210" fmla="*/ 2139979 w 2921315"/>
              <a:gd name="connsiteY210" fmla="*/ 655309 h 3567924"/>
              <a:gd name="connsiteX211" fmla="*/ 2111392 w 2921315"/>
              <a:gd name="connsiteY211" fmla="*/ 633428 h 3567924"/>
              <a:gd name="connsiteX212" fmla="*/ 547346 w 2921315"/>
              <a:gd name="connsiteY212" fmla="*/ 272401 h 3567924"/>
              <a:gd name="connsiteX213" fmla="*/ 809923 w 2921315"/>
              <a:gd name="connsiteY213" fmla="*/ 615442 h 3567924"/>
              <a:gd name="connsiteX214" fmla="*/ 781336 w 2921315"/>
              <a:gd name="connsiteY214" fmla="*/ 637323 h 3567924"/>
              <a:gd name="connsiteX215" fmla="*/ 518759 w 2921315"/>
              <a:gd name="connsiteY215" fmla="*/ 294282 h 3567924"/>
              <a:gd name="connsiteX216" fmla="*/ 1765685 w 2921315"/>
              <a:gd name="connsiteY216" fmla="*/ 17985 h 3567924"/>
              <a:gd name="connsiteX217" fmla="*/ 1800865 w 2921315"/>
              <a:gd name="connsiteY217" fmla="*/ 25623 h 3567924"/>
              <a:gd name="connsiteX218" fmla="*/ 1709210 w 2921315"/>
              <a:gd name="connsiteY218" fmla="*/ 447788 h 3567924"/>
              <a:gd name="connsiteX219" fmla="*/ 1674029 w 2921315"/>
              <a:gd name="connsiteY219" fmla="*/ 440150 h 3567924"/>
              <a:gd name="connsiteX220" fmla="*/ 1155630 w 2921315"/>
              <a:gd name="connsiteY220" fmla="*/ 0 h 3567924"/>
              <a:gd name="connsiteX221" fmla="*/ 1247286 w 2921315"/>
              <a:gd name="connsiteY221" fmla="*/ 422165 h 3567924"/>
              <a:gd name="connsiteX222" fmla="*/ 1212106 w 2921315"/>
              <a:gd name="connsiteY222" fmla="*/ 429803 h 3567924"/>
              <a:gd name="connsiteX223" fmla="*/ 1120450 w 2921315"/>
              <a:gd name="connsiteY223" fmla="*/ 7637 h 3567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</a:cxnLst>
            <a:rect l="l" t="t" r="r" b="b"/>
            <a:pathLst>
              <a:path w="2921315" h="3567924">
                <a:moveTo>
                  <a:pt x="1622018" y="3452839"/>
                </a:moveTo>
                <a:cubicBezTo>
                  <a:pt x="1599360" y="3521428"/>
                  <a:pt x="1535324" y="3567798"/>
                  <a:pt x="1463090" y="3567924"/>
                </a:cubicBezTo>
                <a:cubicBezTo>
                  <a:pt x="1390856" y="3568050"/>
                  <a:pt x="1326659" y="3521903"/>
                  <a:pt x="1303762" y="3453393"/>
                </a:cubicBezTo>
                <a:close/>
                <a:moveTo>
                  <a:pt x="1104384" y="3332903"/>
                </a:moveTo>
                <a:lnTo>
                  <a:pt x="1104384" y="3332904"/>
                </a:lnTo>
                <a:lnTo>
                  <a:pt x="1104384" y="3332904"/>
                </a:lnTo>
                <a:close/>
                <a:moveTo>
                  <a:pt x="1147305" y="3289983"/>
                </a:moveTo>
                <a:lnTo>
                  <a:pt x="1770591" y="3289983"/>
                </a:lnTo>
                <a:cubicBezTo>
                  <a:pt x="1794296" y="3289983"/>
                  <a:pt x="1813512" y="3309199"/>
                  <a:pt x="1813512" y="3332904"/>
                </a:cubicBezTo>
                <a:lnTo>
                  <a:pt x="1813511" y="3332904"/>
                </a:lnTo>
                <a:cubicBezTo>
                  <a:pt x="1813511" y="3356609"/>
                  <a:pt x="1794295" y="3375825"/>
                  <a:pt x="1770590" y="3375825"/>
                </a:cubicBezTo>
                <a:lnTo>
                  <a:pt x="1147305" y="3375824"/>
                </a:lnTo>
                <a:cubicBezTo>
                  <a:pt x="1135453" y="3375824"/>
                  <a:pt x="1124722" y="3371020"/>
                  <a:pt x="1116955" y="3363253"/>
                </a:cubicBezTo>
                <a:lnTo>
                  <a:pt x="1104384" y="3332904"/>
                </a:lnTo>
                <a:lnTo>
                  <a:pt x="1116955" y="3302554"/>
                </a:lnTo>
                <a:cubicBezTo>
                  <a:pt x="1124722" y="3294787"/>
                  <a:pt x="1135453" y="3289983"/>
                  <a:pt x="1147305" y="3289983"/>
                </a:cubicBezTo>
                <a:close/>
                <a:moveTo>
                  <a:pt x="1104384" y="3187651"/>
                </a:moveTo>
                <a:lnTo>
                  <a:pt x="1104384" y="3187652"/>
                </a:lnTo>
                <a:lnTo>
                  <a:pt x="1104384" y="3187652"/>
                </a:lnTo>
                <a:close/>
                <a:moveTo>
                  <a:pt x="1147305" y="3144731"/>
                </a:moveTo>
                <a:lnTo>
                  <a:pt x="1770591" y="3144731"/>
                </a:lnTo>
                <a:cubicBezTo>
                  <a:pt x="1794296" y="3144731"/>
                  <a:pt x="1813512" y="3163947"/>
                  <a:pt x="1813512" y="3187652"/>
                </a:cubicBezTo>
                <a:lnTo>
                  <a:pt x="1813511" y="3187652"/>
                </a:lnTo>
                <a:cubicBezTo>
                  <a:pt x="1813511" y="3211357"/>
                  <a:pt x="1794295" y="3230573"/>
                  <a:pt x="1770590" y="3230573"/>
                </a:cubicBezTo>
                <a:lnTo>
                  <a:pt x="1147305" y="3230572"/>
                </a:lnTo>
                <a:cubicBezTo>
                  <a:pt x="1135453" y="3230572"/>
                  <a:pt x="1124722" y="3225768"/>
                  <a:pt x="1116955" y="3218001"/>
                </a:cubicBezTo>
                <a:lnTo>
                  <a:pt x="1104384" y="3187652"/>
                </a:lnTo>
                <a:lnTo>
                  <a:pt x="1116955" y="3157302"/>
                </a:lnTo>
                <a:cubicBezTo>
                  <a:pt x="1124722" y="3149535"/>
                  <a:pt x="1135453" y="3144731"/>
                  <a:pt x="1147305" y="3144731"/>
                </a:cubicBezTo>
                <a:close/>
                <a:moveTo>
                  <a:pt x="1104384" y="3046168"/>
                </a:moveTo>
                <a:lnTo>
                  <a:pt x="1104384" y="3046169"/>
                </a:lnTo>
                <a:lnTo>
                  <a:pt x="1104384" y="3046169"/>
                </a:lnTo>
                <a:close/>
                <a:moveTo>
                  <a:pt x="1147305" y="3003248"/>
                </a:moveTo>
                <a:lnTo>
                  <a:pt x="1770591" y="3003248"/>
                </a:lnTo>
                <a:cubicBezTo>
                  <a:pt x="1794296" y="3003248"/>
                  <a:pt x="1813512" y="3022464"/>
                  <a:pt x="1813512" y="3046169"/>
                </a:cubicBezTo>
                <a:lnTo>
                  <a:pt x="1813511" y="3046169"/>
                </a:lnTo>
                <a:cubicBezTo>
                  <a:pt x="1813511" y="3069874"/>
                  <a:pt x="1794295" y="3089090"/>
                  <a:pt x="1770590" y="3089090"/>
                </a:cubicBezTo>
                <a:lnTo>
                  <a:pt x="1147305" y="3089089"/>
                </a:lnTo>
                <a:cubicBezTo>
                  <a:pt x="1135453" y="3089089"/>
                  <a:pt x="1124722" y="3084285"/>
                  <a:pt x="1116955" y="3076518"/>
                </a:cubicBezTo>
                <a:lnTo>
                  <a:pt x="1104384" y="3046169"/>
                </a:lnTo>
                <a:lnTo>
                  <a:pt x="1116955" y="3015819"/>
                </a:lnTo>
                <a:cubicBezTo>
                  <a:pt x="1124722" y="3008052"/>
                  <a:pt x="1135453" y="3003248"/>
                  <a:pt x="1147305" y="3003248"/>
                </a:cubicBezTo>
                <a:close/>
                <a:moveTo>
                  <a:pt x="2404146" y="1903269"/>
                </a:moveTo>
                <a:lnTo>
                  <a:pt x="2788370" y="2100743"/>
                </a:lnTo>
                <a:lnTo>
                  <a:pt x="2771914" y="2132761"/>
                </a:lnTo>
                <a:lnTo>
                  <a:pt x="2387690" y="1935288"/>
                </a:lnTo>
                <a:close/>
                <a:moveTo>
                  <a:pt x="517169" y="1885283"/>
                </a:moveTo>
                <a:lnTo>
                  <a:pt x="533625" y="1917302"/>
                </a:lnTo>
                <a:lnTo>
                  <a:pt x="149401" y="2114775"/>
                </a:lnTo>
                <a:lnTo>
                  <a:pt x="132945" y="2082757"/>
                </a:lnTo>
                <a:close/>
                <a:moveTo>
                  <a:pt x="1726026" y="1747981"/>
                </a:moveTo>
                <a:lnTo>
                  <a:pt x="1541851" y="2665682"/>
                </a:lnTo>
                <a:lnTo>
                  <a:pt x="1577147" y="2672766"/>
                </a:lnTo>
                <a:lnTo>
                  <a:pt x="1761322" y="1755064"/>
                </a:lnTo>
                <a:close/>
                <a:moveTo>
                  <a:pt x="1199688" y="1747980"/>
                </a:moveTo>
                <a:lnTo>
                  <a:pt x="1164392" y="1755063"/>
                </a:lnTo>
                <a:lnTo>
                  <a:pt x="1348567" y="2672765"/>
                </a:lnTo>
                <a:lnTo>
                  <a:pt x="1383863" y="2665681"/>
                </a:lnTo>
                <a:close/>
                <a:moveTo>
                  <a:pt x="625076" y="1725945"/>
                </a:moveTo>
                <a:lnTo>
                  <a:pt x="1879725" y="1725945"/>
                </a:lnTo>
                <a:lnTo>
                  <a:pt x="2289546" y="1726242"/>
                </a:lnTo>
                <a:lnTo>
                  <a:pt x="2289620" y="1725945"/>
                </a:lnTo>
                <a:lnTo>
                  <a:pt x="2290466" y="1725945"/>
                </a:lnTo>
                <a:lnTo>
                  <a:pt x="2273082" y="1795481"/>
                </a:lnTo>
                <a:lnTo>
                  <a:pt x="2245268" y="1871971"/>
                </a:lnTo>
                <a:lnTo>
                  <a:pt x="2207023" y="1958891"/>
                </a:lnTo>
                <a:lnTo>
                  <a:pt x="2144441" y="2091010"/>
                </a:lnTo>
                <a:lnTo>
                  <a:pt x="2050567" y="2250943"/>
                </a:lnTo>
                <a:lnTo>
                  <a:pt x="1953216" y="2490842"/>
                </a:lnTo>
                <a:lnTo>
                  <a:pt x="1883680" y="2689020"/>
                </a:lnTo>
                <a:lnTo>
                  <a:pt x="1859342" y="2751603"/>
                </a:lnTo>
                <a:lnTo>
                  <a:pt x="1852389" y="2793324"/>
                </a:lnTo>
                <a:lnTo>
                  <a:pt x="1852389" y="2817662"/>
                </a:lnTo>
                <a:lnTo>
                  <a:pt x="1859342" y="2848953"/>
                </a:lnTo>
                <a:lnTo>
                  <a:pt x="1841958" y="2883721"/>
                </a:lnTo>
                <a:lnTo>
                  <a:pt x="1821098" y="2911536"/>
                </a:lnTo>
                <a:lnTo>
                  <a:pt x="1775899" y="2915013"/>
                </a:lnTo>
                <a:lnTo>
                  <a:pt x="1184842" y="2915013"/>
                </a:lnTo>
                <a:lnTo>
                  <a:pt x="1104876" y="2901105"/>
                </a:lnTo>
                <a:lnTo>
                  <a:pt x="1084015" y="2862861"/>
                </a:lnTo>
                <a:lnTo>
                  <a:pt x="1080538" y="2796801"/>
                </a:lnTo>
                <a:lnTo>
                  <a:pt x="1052723" y="2671636"/>
                </a:lnTo>
                <a:lnTo>
                  <a:pt x="997095" y="2549948"/>
                </a:lnTo>
                <a:lnTo>
                  <a:pt x="931035" y="2383061"/>
                </a:lnTo>
                <a:lnTo>
                  <a:pt x="847592" y="2209221"/>
                </a:lnTo>
                <a:lnTo>
                  <a:pt x="757195" y="2024950"/>
                </a:lnTo>
                <a:lnTo>
                  <a:pt x="684182" y="1875448"/>
                </a:lnTo>
                <a:close/>
                <a:moveTo>
                  <a:pt x="1184039" y="1536639"/>
                </a:moveTo>
                <a:cubicBezTo>
                  <a:pt x="1149014" y="1536639"/>
                  <a:pt x="1120620" y="1582087"/>
                  <a:pt x="1120620" y="1638149"/>
                </a:cubicBezTo>
                <a:lnTo>
                  <a:pt x="1152329" y="1638149"/>
                </a:lnTo>
                <a:cubicBezTo>
                  <a:pt x="1152329" y="1599600"/>
                  <a:pt x="1166526" y="1568349"/>
                  <a:pt x="1184039" y="1568349"/>
                </a:cubicBezTo>
                <a:cubicBezTo>
                  <a:pt x="1201552" y="1568349"/>
                  <a:pt x="1215749" y="1599600"/>
                  <a:pt x="1215749" y="1638149"/>
                </a:cubicBezTo>
                <a:lnTo>
                  <a:pt x="1218915" y="1638149"/>
                </a:lnTo>
                <a:cubicBezTo>
                  <a:pt x="1218915" y="1624134"/>
                  <a:pt x="1220690" y="1610782"/>
                  <a:pt x="1223899" y="1598637"/>
                </a:cubicBezTo>
                <a:lnTo>
                  <a:pt x="1233187" y="1576588"/>
                </a:lnTo>
                <a:lnTo>
                  <a:pt x="1242474" y="1598637"/>
                </a:lnTo>
                <a:cubicBezTo>
                  <a:pt x="1245684" y="1610782"/>
                  <a:pt x="1247458" y="1624134"/>
                  <a:pt x="1247458" y="1638149"/>
                </a:cubicBezTo>
                <a:lnTo>
                  <a:pt x="1250624" y="1638149"/>
                </a:lnTo>
                <a:cubicBezTo>
                  <a:pt x="1250624" y="1599600"/>
                  <a:pt x="1264821" y="1568349"/>
                  <a:pt x="1282334" y="1568349"/>
                </a:cubicBezTo>
                <a:cubicBezTo>
                  <a:pt x="1299847" y="1568349"/>
                  <a:pt x="1314044" y="1599600"/>
                  <a:pt x="1314044" y="1638149"/>
                </a:cubicBezTo>
                <a:lnTo>
                  <a:pt x="1315092" y="1638149"/>
                </a:lnTo>
                <a:cubicBezTo>
                  <a:pt x="1315092" y="1624134"/>
                  <a:pt x="1316867" y="1610782"/>
                  <a:pt x="1320076" y="1598637"/>
                </a:cubicBezTo>
                <a:lnTo>
                  <a:pt x="1330423" y="1574074"/>
                </a:lnTo>
                <a:lnTo>
                  <a:pt x="1340769" y="1598637"/>
                </a:lnTo>
                <a:cubicBezTo>
                  <a:pt x="1343979" y="1610782"/>
                  <a:pt x="1345753" y="1624134"/>
                  <a:pt x="1345753" y="1638149"/>
                </a:cubicBezTo>
                <a:lnTo>
                  <a:pt x="1346801" y="1638149"/>
                </a:lnTo>
                <a:cubicBezTo>
                  <a:pt x="1346801" y="1599600"/>
                  <a:pt x="1360998" y="1568349"/>
                  <a:pt x="1378511" y="1568349"/>
                </a:cubicBezTo>
                <a:cubicBezTo>
                  <a:pt x="1396024" y="1568349"/>
                  <a:pt x="1410221" y="1599600"/>
                  <a:pt x="1410221" y="1638149"/>
                </a:cubicBezTo>
                <a:lnTo>
                  <a:pt x="1411269" y="1638149"/>
                </a:lnTo>
                <a:cubicBezTo>
                  <a:pt x="1411269" y="1624134"/>
                  <a:pt x="1413044" y="1610782"/>
                  <a:pt x="1416253" y="1598637"/>
                </a:cubicBezTo>
                <a:lnTo>
                  <a:pt x="1426600" y="1574074"/>
                </a:lnTo>
                <a:lnTo>
                  <a:pt x="1436946" y="1598637"/>
                </a:lnTo>
                <a:cubicBezTo>
                  <a:pt x="1440156" y="1610782"/>
                  <a:pt x="1441930" y="1624134"/>
                  <a:pt x="1441930" y="1638149"/>
                </a:cubicBezTo>
                <a:lnTo>
                  <a:pt x="1442978" y="1638149"/>
                </a:lnTo>
                <a:cubicBezTo>
                  <a:pt x="1442978" y="1599600"/>
                  <a:pt x="1457175" y="1568349"/>
                  <a:pt x="1474688" y="1568349"/>
                </a:cubicBezTo>
                <a:cubicBezTo>
                  <a:pt x="1483445" y="1568349"/>
                  <a:pt x="1491372" y="1576162"/>
                  <a:pt x="1497111" y="1588793"/>
                </a:cubicBezTo>
                <a:lnTo>
                  <a:pt x="1504749" y="1629384"/>
                </a:lnTo>
                <a:lnTo>
                  <a:pt x="1503643" y="1638149"/>
                </a:lnTo>
                <a:lnTo>
                  <a:pt x="1506398" y="1638149"/>
                </a:lnTo>
                <a:lnTo>
                  <a:pt x="1504749" y="1629384"/>
                </a:lnTo>
                <a:lnTo>
                  <a:pt x="1508627" y="1598637"/>
                </a:lnTo>
                <a:lnTo>
                  <a:pt x="1520875" y="1569559"/>
                </a:lnTo>
                <a:lnTo>
                  <a:pt x="1533123" y="1598637"/>
                </a:lnTo>
                <a:lnTo>
                  <a:pt x="1537002" y="1629384"/>
                </a:lnTo>
                <a:lnTo>
                  <a:pt x="1535352" y="1638149"/>
                </a:lnTo>
                <a:lnTo>
                  <a:pt x="1538107" y="1638149"/>
                </a:lnTo>
                <a:lnTo>
                  <a:pt x="1537002" y="1629384"/>
                </a:lnTo>
                <a:lnTo>
                  <a:pt x="1544640" y="1588793"/>
                </a:lnTo>
                <a:cubicBezTo>
                  <a:pt x="1550378" y="1576162"/>
                  <a:pt x="1558306" y="1568349"/>
                  <a:pt x="1567062" y="1568349"/>
                </a:cubicBezTo>
                <a:cubicBezTo>
                  <a:pt x="1575819" y="1568349"/>
                  <a:pt x="1583746" y="1576162"/>
                  <a:pt x="1589485" y="1588793"/>
                </a:cubicBezTo>
                <a:lnTo>
                  <a:pt x="1598314" y="1635712"/>
                </a:lnTo>
                <a:lnTo>
                  <a:pt x="1598006" y="1638149"/>
                </a:lnTo>
                <a:lnTo>
                  <a:pt x="1598772" y="1638149"/>
                </a:lnTo>
                <a:lnTo>
                  <a:pt x="1598314" y="1635712"/>
                </a:lnTo>
                <a:lnTo>
                  <a:pt x="1602990" y="1598637"/>
                </a:lnTo>
                <a:lnTo>
                  <a:pt x="1614244" y="1571920"/>
                </a:lnTo>
                <a:lnTo>
                  <a:pt x="1625497" y="1598637"/>
                </a:lnTo>
                <a:lnTo>
                  <a:pt x="1630174" y="1635712"/>
                </a:lnTo>
                <a:lnTo>
                  <a:pt x="1629715" y="1638149"/>
                </a:lnTo>
                <a:lnTo>
                  <a:pt x="1630481" y="1638149"/>
                </a:lnTo>
                <a:lnTo>
                  <a:pt x="1630174" y="1635712"/>
                </a:lnTo>
                <a:lnTo>
                  <a:pt x="1639003" y="1588793"/>
                </a:lnTo>
                <a:cubicBezTo>
                  <a:pt x="1644741" y="1576162"/>
                  <a:pt x="1652669" y="1568349"/>
                  <a:pt x="1661425" y="1568349"/>
                </a:cubicBezTo>
                <a:cubicBezTo>
                  <a:pt x="1670182" y="1568349"/>
                  <a:pt x="1678109" y="1576162"/>
                  <a:pt x="1683848" y="1588793"/>
                </a:cubicBezTo>
                <a:lnTo>
                  <a:pt x="1692572" y="1635155"/>
                </a:lnTo>
                <a:lnTo>
                  <a:pt x="1692194" y="1638149"/>
                </a:lnTo>
                <a:lnTo>
                  <a:pt x="1693135" y="1638149"/>
                </a:lnTo>
                <a:lnTo>
                  <a:pt x="1692572" y="1635155"/>
                </a:lnTo>
                <a:lnTo>
                  <a:pt x="1697178" y="1598637"/>
                </a:lnTo>
                <a:lnTo>
                  <a:pt x="1708519" y="1571713"/>
                </a:lnTo>
                <a:lnTo>
                  <a:pt x="1719860" y="1598637"/>
                </a:lnTo>
                <a:lnTo>
                  <a:pt x="1724467" y="1635155"/>
                </a:lnTo>
                <a:lnTo>
                  <a:pt x="1723903" y="1638149"/>
                </a:lnTo>
                <a:lnTo>
                  <a:pt x="1724844" y="1638149"/>
                </a:lnTo>
                <a:lnTo>
                  <a:pt x="1724467" y="1635155"/>
                </a:lnTo>
                <a:lnTo>
                  <a:pt x="1733191" y="1588793"/>
                </a:lnTo>
                <a:cubicBezTo>
                  <a:pt x="1738929" y="1576162"/>
                  <a:pt x="1746857" y="1568349"/>
                  <a:pt x="1755613" y="1568349"/>
                </a:cubicBezTo>
                <a:cubicBezTo>
                  <a:pt x="1773126" y="1568349"/>
                  <a:pt x="1787323" y="1599600"/>
                  <a:pt x="1787323" y="1638149"/>
                </a:cubicBezTo>
                <a:lnTo>
                  <a:pt x="1819032" y="1638149"/>
                </a:lnTo>
                <a:cubicBezTo>
                  <a:pt x="1819032" y="1582087"/>
                  <a:pt x="1790638" y="1536639"/>
                  <a:pt x="1755613" y="1536639"/>
                </a:cubicBezTo>
                <a:cubicBezTo>
                  <a:pt x="1738101" y="1536639"/>
                  <a:pt x="1722246" y="1548001"/>
                  <a:pt x="1710769" y="1566371"/>
                </a:cubicBezTo>
                <a:lnTo>
                  <a:pt x="1708519" y="1571713"/>
                </a:lnTo>
                <a:lnTo>
                  <a:pt x="1706269" y="1566371"/>
                </a:lnTo>
                <a:cubicBezTo>
                  <a:pt x="1694793" y="1548001"/>
                  <a:pt x="1678938" y="1536639"/>
                  <a:pt x="1661425" y="1536639"/>
                </a:cubicBezTo>
                <a:cubicBezTo>
                  <a:pt x="1643913" y="1536639"/>
                  <a:pt x="1628058" y="1548001"/>
                  <a:pt x="1616581" y="1566371"/>
                </a:cubicBezTo>
                <a:lnTo>
                  <a:pt x="1614244" y="1571920"/>
                </a:lnTo>
                <a:lnTo>
                  <a:pt x="1611906" y="1566371"/>
                </a:lnTo>
                <a:cubicBezTo>
                  <a:pt x="1600430" y="1548001"/>
                  <a:pt x="1584575" y="1536639"/>
                  <a:pt x="1567062" y="1536639"/>
                </a:cubicBezTo>
                <a:cubicBezTo>
                  <a:pt x="1549550" y="1536639"/>
                  <a:pt x="1533695" y="1548001"/>
                  <a:pt x="1522218" y="1566371"/>
                </a:cubicBezTo>
                <a:lnTo>
                  <a:pt x="1520875" y="1569559"/>
                </a:lnTo>
                <a:lnTo>
                  <a:pt x="1519532" y="1566371"/>
                </a:lnTo>
                <a:cubicBezTo>
                  <a:pt x="1508056" y="1548001"/>
                  <a:pt x="1492201" y="1536639"/>
                  <a:pt x="1474688" y="1536639"/>
                </a:cubicBezTo>
                <a:cubicBezTo>
                  <a:pt x="1457176" y="1536639"/>
                  <a:pt x="1441321" y="1548001"/>
                  <a:pt x="1429844" y="1566371"/>
                </a:cubicBezTo>
                <a:lnTo>
                  <a:pt x="1426600" y="1574074"/>
                </a:lnTo>
                <a:lnTo>
                  <a:pt x="1423355" y="1566371"/>
                </a:lnTo>
                <a:cubicBezTo>
                  <a:pt x="1411879" y="1548001"/>
                  <a:pt x="1396024" y="1536639"/>
                  <a:pt x="1378511" y="1536639"/>
                </a:cubicBezTo>
                <a:cubicBezTo>
                  <a:pt x="1360999" y="1536639"/>
                  <a:pt x="1345144" y="1548001"/>
                  <a:pt x="1333667" y="1566371"/>
                </a:cubicBezTo>
                <a:lnTo>
                  <a:pt x="1330423" y="1574074"/>
                </a:lnTo>
                <a:lnTo>
                  <a:pt x="1327178" y="1566371"/>
                </a:lnTo>
                <a:cubicBezTo>
                  <a:pt x="1315702" y="1548001"/>
                  <a:pt x="1299847" y="1536639"/>
                  <a:pt x="1282334" y="1536639"/>
                </a:cubicBezTo>
                <a:cubicBezTo>
                  <a:pt x="1264822" y="1536639"/>
                  <a:pt x="1248967" y="1548001"/>
                  <a:pt x="1237490" y="1566371"/>
                </a:cubicBezTo>
                <a:lnTo>
                  <a:pt x="1233187" y="1576588"/>
                </a:lnTo>
                <a:lnTo>
                  <a:pt x="1228883" y="1566371"/>
                </a:lnTo>
                <a:cubicBezTo>
                  <a:pt x="1217406" y="1548001"/>
                  <a:pt x="1201552" y="1536639"/>
                  <a:pt x="1184039" y="1536639"/>
                </a:cubicBezTo>
                <a:close/>
                <a:moveTo>
                  <a:pt x="2489315" y="1466897"/>
                </a:moveTo>
                <a:lnTo>
                  <a:pt x="2921315" y="1466897"/>
                </a:lnTo>
                <a:lnTo>
                  <a:pt x="2921315" y="1502897"/>
                </a:lnTo>
                <a:lnTo>
                  <a:pt x="2489315" y="1502897"/>
                </a:lnTo>
                <a:close/>
                <a:moveTo>
                  <a:pt x="0" y="1448911"/>
                </a:moveTo>
                <a:lnTo>
                  <a:pt x="432000" y="1448911"/>
                </a:lnTo>
                <a:lnTo>
                  <a:pt x="432000" y="1484911"/>
                </a:lnTo>
                <a:lnTo>
                  <a:pt x="0" y="1484911"/>
                </a:lnTo>
                <a:close/>
                <a:moveTo>
                  <a:pt x="2776874" y="800904"/>
                </a:moveTo>
                <a:lnTo>
                  <a:pt x="2792861" y="833159"/>
                </a:lnTo>
                <a:lnTo>
                  <a:pt x="2405795" y="1025003"/>
                </a:lnTo>
                <a:lnTo>
                  <a:pt x="2389808" y="992747"/>
                </a:lnTo>
                <a:close/>
                <a:moveTo>
                  <a:pt x="144441" y="782918"/>
                </a:moveTo>
                <a:lnTo>
                  <a:pt x="531507" y="974761"/>
                </a:lnTo>
                <a:lnTo>
                  <a:pt x="515520" y="1007017"/>
                </a:lnTo>
                <a:lnTo>
                  <a:pt x="128454" y="815173"/>
                </a:lnTo>
                <a:close/>
                <a:moveTo>
                  <a:pt x="1458305" y="570335"/>
                </a:moveTo>
                <a:cubicBezTo>
                  <a:pt x="1640039" y="570466"/>
                  <a:pt x="1821732" y="626923"/>
                  <a:pt x="1975803" y="739686"/>
                </a:cubicBezTo>
                <a:cubicBezTo>
                  <a:pt x="2245428" y="937021"/>
                  <a:pt x="2376267" y="1267129"/>
                  <a:pt x="2323522" y="1589143"/>
                </a:cubicBezTo>
                <a:lnTo>
                  <a:pt x="2289620" y="1725945"/>
                </a:lnTo>
                <a:lnTo>
                  <a:pt x="1879725" y="1725945"/>
                </a:lnTo>
                <a:lnTo>
                  <a:pt x="625390" y="1725036"/>
                </a:lnTo>
                <a:cubicBezTo>
                  <a:pt x="504644" y="1362773"/>
                  <a:pt x="632092" y="964015"/>
                  <a:pt x="940561" y="738936"/>
                </a:cubicBezTo>
                <a:cubicBezTo>
                  <a:pt x="1094796" y="626397"/>
                  <a:pt x="1276571" y="570203"/>
                  <a:pt x="1458305" y="570335"/>
                </a:cubicBezTo>
                <a:close/>
                <a:moveTo>
                  <a:pt x="2373969" y="290387"/>
                </a:moveTo>
                <a:lnTo>
                  <a:pt x="2402556" y="312268"/>
                </a:lnTo>
                <a:lnTo>
                  <a:pt x="2139979" y="655309"/>
                </a:lnTo>
                <a:lnTo>
                  <a:pt x="2111392" y="633428"/>
                </a:lnTo>
                <a:close/>
                <a:moveTo>
                  <a:pt x="547346" y="272401"/>
                </a:moveTo>
                <a:lnTo>
                  <a:pt x="809923" y="615442"/>
                </a:lnTo>
                <a:lnTo>
                  <a:pt x="781336" y="637323"/>
                </a:lnTo>
                <a:lnTo>
                  <a:pt x="518759" y="294282"/>
                </a:lnTo>
                <a:close/>
                <a:moveTo>
                  <a:pt x="1765685" y="17985"/>
                </a:moveTo>
                <a:lnTo>
                  <a:pt x="1800865" y="25623"/>
                </a:lnTo>
                <a:lnTo>
                  <a:pt x="1709210" y="447788"/>
                </a:lnTo>
                <a:lnTo>
                  <a:pt x="1674029" y="440150"/>
                </a:lnTo>
                <a:close/>
                <a:moveTo>
                  <a:pt x="1155630" y="0"/>
                </a:moveTo>
                <a:lnTo>
                  <a:pt x="1247286" y="422165"/>
                </a:lnTo>
                <a:lnTo>
                  <a:pt x="1212106" y="429803"/>
                </a:lnTo>
                <a:lnTo>
                  <a:pt x="1120450" y="7637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H="1" flipV="1">
            <a:off x="5012139" y="2532461"/>
            <a:ext cx="540000" cy="540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 flipV="1">
            <a:off x="6679203" y="4185553"/>
            <a:ext cx="540000" cy="540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6679203" y="2532461"/>
            <a:ext cx="540000" cy="540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5012139" y="4185553"/>
            <a:ext cx="540000" cy="540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4684593" y="2150325"/>
            <a:ext cx="382136" cy="382136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7178260" y="2150325"/>
            <a:ext cx="382136" cy="382136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4684593" y="4733178"/>
            <a:ext cx="382136" cy="382136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7178260" y="4733178"/>
            <a:ext cx="382136" cy="382136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560396" y="1787395"/>
            <a:ext cx="4250604" cy="180049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分析方向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点击此处输入对分析方向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内容的描述，简要并专业性的文字描述即可，无须过多修饰性词语。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560396" y="4370248"/>
            <a:ext cx="4250604" cy="180049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分析方向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点击此处输入对分析方向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内容的描述，简要并专业性的文字描述即可，无须过多修饰性词语。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26353" y="1787395"/>
            <a:ext cx="4250604" cy="180049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分析方向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点击此处输入对分析方向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内容的描述，简要并专业性的文字描述即可，无须过多修饰性词语。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26353" y="4370248"/>
            <a:ext cx="4250604" cy="180049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分析方向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点击此处输入对分析方向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内容的描述，简要并专业性的文字描述即可，无须过多修饰性词语。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分析研究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7" presetClass="emph" presetSubtype="0" repeatCount="200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985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85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985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22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720"/>
                            </p:stCondLst>
                            <p:childTnLst>
                              <p:par>
                                <p:cTn id="5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22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5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955"/>
                            </p:stCondLst>
                            <p:childTnLst>
                              <p:par>
                                <p:cTn id="6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9455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2" grpId="0" animBg="1"/>
      <p:bldP spid="13" grpId="0" animBg="1"/>
      <p:bldP spid="15" grpId="0" animBg="1"/>
      <p:bldP spid="16" grpId="0" animBg="1"/>
      <p:bldP spid="17" grpId="0"/>
      <p:bldP spid="18" grpId="0"/>
      <p:bldP spid="19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14375" y="3047047"/>
            <a:ext cx="4758373" cy="82663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点击此处输入对正方观点的描述，简要并专业性词语描述即可，无须过多赘述。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71232" y="2078278"/>
            <a:ext cx="1957137" cy="753979"/>
          </a:xfrm>
          <a:prstGeom prst="rect">
            <a:avLst/>
          </a:prstGeom>
          <a:noFill/>
          <a:ln w="571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正方观点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46354" y="4015057"/>
            <a:ext cx="4426394" cy="1432890"/>
          </a:xfrm>
          <a:prstGeom prst="rect">
            <a:avLst/>
          </a:prstGeom>
          <a:noFill/>
          <a:effectLst/>
        </p:spPr>
        <p:txBody>
          <a:bodyPr wrap="square" lIns="72000" rIns="72000" rtlCol="0" anchor="ctr" anchorCtr="0">
            <a:noAutofit/>
          </a:bodyPr>
          <a:lstStyle/>
          <a:p>
            <a:pPr marL="342900" indent="-342900" algn="r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点击此处简要说明支持观点的内容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342900" indent="-342900" algn="r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点击此处简要说明支持观点的内容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342900" indent="-342900" algn="r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点击此处简要说明支持观点的内容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725258" y="3047047"/>
            <a:ext cx="4890479" cy="82663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点击此处输入对反方观点的描述，简要并专业性词语描述即可，无须过多赘述。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866021" y="2078278"/>
            <a:ext cx="1957137" cy="753979"/>
          </a:xfrm>
          <a:prstGeom prst="rect">
            <a:avLst/>
          </a:prstGeom>
          <a:noFill/>
          <a:ln w="571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反方观点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725259" y="4015057"/>
            <a:ext cx="4426394" cy="1432890"/>
          </a:xfrm>
          <a:prstGeom prst="rect">
            <a:avLst/>
          </a:prstGeom>
          <a:noFill/>
          <a:effectLst/>
        </p:spPr>
        <p:txBody>
          <a:bodyPr wrap="square" lIns="72000" rIns="72000" rtlCol="0" anchor="ctr" anchorCtr="0">
            <a:noAutofit/>
          </a:bodyPr>
          <a:lstStyle/>
          <a:p>
            <a:pPr marL="342900" indent="-342900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点击此处简要说明支持观点的内容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点击此处简要说明支持观点的内容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342900" indent="-342900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点击此处简要说明支持观点的内容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正反观点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1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10"/>
                            </p:stCondLst>
                            <p:childTnLst>
                              <p:par>
                                <p:cTn id="1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1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2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  <p:bldP spid="8" grpId="0"/>
      <p:bldP spid="9" grpId="0" animBg="1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讨论结果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-263440" y="1961517"/>
            <a:ext cx="1733550" cy="70485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8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“</a:t>
            </a:r>
            <a:endParaRPr lang="zh-CN" altLang="en-US" sz="8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03360" y="2044920"/>
            <a:ext cx="10974818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点击此处输入与此小标题或者与此图形相关的内容介绍、数据统计、事件分析、总结概述等文字描述内容。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4012" y="3409318"/>
            <a:ext cx="1868188" cy="2283559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XX%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816965" y="3409318"/>
            <a:ext cx="1868188" cy="2283559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XX%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139918" y="3409318"/>
            <a:ext cx="1868188" cy="2283559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XX%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462871" y="3409318"/>
            <a:ext cx="1868188" cy="2283559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XX%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785824" y="3409318"/>
            <a:ext cx="1868188" cy="2283559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XX%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8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908" y="-20683"/>
            <a:ext cx="10287000" cy="6858000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0" y="1806682"/>
            <a:ext cx="12192000" cy="29175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Text Placeholder 3"/>
          <p:cNvSpPr txBox="1">
            <a:spLocks noChangeArrowheads="1"/>
          </p:cNvSpPr>
          <p:nvPr/>
        </p:nvSpPr>
        <p:spPr bwMode="auto">
          <a:xfrm>
            <a:off x="10103802" y="5191994"/>
            <a:ext cx="1231106" cy="1177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en-US" sz="8625" b="1" i="1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05</a:t>
            </a:r>
            <a:endParaRPr lang="en-US" altLang="en-US" sz="8625" b="1" i="1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文本占位符 1"/>
          <p:cNvSpPr txBox="1"/>
          <p:nvPr/>
        </p:nvSpPr>
        <p:spPr>
          <a:xfrm>
            <a:off x="4048442" y="3334159"/>
            <a:ext cx="2772931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1.</a:t>
            </a:r>
            <a:r>
              <a:rPr lang="zh-CN" altLang="en-US">
                <a:cs typeface="+mn-ea"/>
                <a:sym typeface="+mn-lt"/>
              </a:rPr>
              <a:t>研究结论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文本占位符 2"/>
          <p:cNvSpPr txBox="1"/>
          <p:nvPr/>
        </p:nvSpPr>
        <p:spPr>
          <a:xfrm>
            <a:off x="6311688" y="3334159"/>
            <a:ext cx="2772931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2.</a:t>
            </a:r>
            <a:r>
              <a:rPr lang="zh-CN" altLang="en-US">
                <a:cs typeface="+mn-ea"/>
                <a:sym typeface="+mn-lt"/>
              </a:rPr>
              <a:t>面临问题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文本占位符 3"/>
          <p:cNvSpPr txBox="1"/>
          <p:nvPr/>
        </p:nvSpPr>
        <p:spPr>
          <a:xfrm>
            <a:off x="4048443" y="3992052"/>
            <a:ext cx="2772931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3.</a:t>
            </a:r>
            <a:r>
              <a:rPr lang="zh-CN" altLang="en-US">
                <a:cs typeface="+mn-ea"/>
                <a:sym typeface="+mn-lt"/>
              </a:rPr>
              <a:t>问题建议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文本占位符 5"/>
          <p:cNvSpPr txBox="1"/>
          <p:nvPr/>
        </p:nvSpPr>
        <p:spPr>
          <a:xfrm>
            <a:off x="6311688" y="3992052"/>
            <a:ext cx="2772931" cy="4247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dirty="0">
                <a:cs typeface="+mn-ea"/>
                <a:sym typeface="+mn-lt"/>
              </a:rPr>
              <a:t>4.</a:t>
            </a:r>
            <a:r>
              <a:rPr lang="zh-CN" altLang="en-US" sz="1800" dirty="0">
                <a:cs typeface="+mn-ea"/>
                <a:sym typeface="+mn-lt"/>
              </a:rPr>
              <a:t>未来发展</a:t>
            </a:r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15" name="文本占位符 6"/>
          <p:cNvSpPr txBox="1"/>
          <p:nvPr/>
        </p:nvSpPr>
        <p:spPr>
          <a:xfrm>
            <a:off x="4805680" y="2100368"/>
            <a:ext cx="3881120" cy="4801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cs typeface="+mn-ea"/>
                <a:sym typeface="+mn-lt"/>
              </a:rPr>
              <a:t>概括总结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文本占位符 7"/>
          <p:cNvSpPr txBox="1"/>
          <p:nvPr/>
        </p:nvSpPr>
        <p:spPr>
          <a:xfrm>
            <a:off x="4805679" y="2580527"/>
            <a:ext cx="3912913" cy="313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CONCLUSION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74331" y="2742908"/>
            <a:ext cx="1733550" cy="704850"/>
          </a:xfrm>
          <a:prstGeom prst="rect">
            <a:avLst/>
          </a:prstGeom>
          <a:noFill/>
          <a:effectLst/>
        </p:spPr>
        <p:txBody>
          <a:bodyPr wrap="none" rtlCol="0">
            <a:noAutofit/>
          </a:bodyPr>
          <a:lstStyle/>
          <a:p>
            <a:r>
              <a:rPr lang="zh-CN" altLang="en-US" sz="8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“</a:t>
            </a:r>
            <a:endParaRPr lang="zh-CN" altLang="en-US" sz="8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46514" y="3218197"/>
            <a:ext cx="8374743" cy="193899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点击此处输入对整篇论文的总结，语言精练但不能简单，适当添加修饰性词语，以对整篇文章画上完美的句号。如果需要，可在下方罗列几个总结性关键词，并用简单词语描述，无须用整句话描述。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439360" y="4631611"/>
            <a:ext cx="1733550" cy="704850"/>
          </a:xfrm>
          <a:prstGeom prst="rect">
            <a:avLst/>
          </a:prstGeom>
          <a:noFill/>
          <a:effectLst/>
        </p:spPr>
        <p:txBody>
          <a:bodyPr wrap="none" rtlCol="0">
            <a:noAutofit/>
          </a:bodyPr>
          <a:lstStyle/>
          <a:p>
            <a:r>
              <a:rPr lang="zh-CN" altLang="en-US" sz="8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“</a:t>
            </a:r>
            <a:endParaRPr lang="zh-CN" altLang="en-US" sz="8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5624682" y="1800272"/>
            <a:ext cx="942636" cy="942636"/>
          </a:xfrm>
          <a:custGeom>
            <a:avLst/>
            <a:gdLst>
              <a:gd name="connsiteX0" fmla="*/ 233325 w 327309"/>
              <a:gd name="connsiteY0" fmla="*/ 56528 h 327309"/>
              <a:gd name="connsiteX1" fmla="*/ 50285 w 327309"/>
              <a:gd name="connsiteY1" fmla="*/ 239568 h 327309"/>
              <a:gd name="connsiteX2" fmla="*/ 87741 w 327309"/>
              <a:gd name="connsiteY2" fmla="*/ 277025 h 327309"/>
              <a:gd name="connsiteX3" fmla="*/ 270781 w 327309"/>
              <a:gd name="connsiteY3" fmla="*/ 93985 h 327309"/>
              <a:gd name="connsiteX4" fmla="*/ 239171 w 327309"/>
              <a:gd name="connsiteY4" fmla="*/ 31038 h 327309"/>
              <a:gd name="connsiteX5" fmla="*/ 296272 w 327309"/>
              <a:gd name="connsiteY5" fmla="*/ 88139 h 327309"/>
              <a:gd name="connsiteX6" fmla="*/ 80982 w 327309"/>
              <a:gd name="connsiteY6" fmla="*/ 303429 h 327309"/>
              <a:gd name="connsiteX7" fmla="*/ 59606 w 327309"/>
              <a:gd name="connsiteY7" fmla="*/ 282053 h 327309"/>
              <a:gd name="connsiteX8" fmla="*/ 59606 w 327309"/>
              <a:gd name="connsiteY8" fmla="*/ 282053 h 327309"/>
              <a:gd name="connsiteX9" fmla="*/ 80982 w 327309"/>
              <a:gd name="connsiteY9" fmla="*/ 303429 h 327309"/>
              <a:gd name="connsiteX10" fmla="*/ 0 w 327309"/>
              <a:gd name="connsiteY10" fmla="*/ 327309 h 327309"/>
              <a:gd name="connsiteX11" fmla="*/ 23881 w 327309"/>
              <a:gd name="connsiteY11" fmla="*/ 246328 h 327309"/>
              <a:gd name="connsiteX12" fmla="*/ 38193 w 327309"/>
              <a:gd name="connsiteY12" fmla="*/ 260640 h 327309"/>
              <a:gd name="connsiteX13" fmla="*/ 38193 w 327309"/>
              <a:gd name="connsiteY13" fmla="*/ 260640 h 327309"/>
              <a:gd name="connsiteX14" fmla="*/ 23881 w 327309"/>
              <a:gd name="connsiteY14" fmla="*/ 246328 h 327309"/>
              <a:gd name="connsiteX15" fmla="*/ 278071 w 327309"/>
              <a:gd name="connsiteY15" fmla="*/ 63 h 327309"/>
              <a:gd name="connsiteX16" fmla="*/ 292270 w 327309"/>
              <a:gd name="connsiteY16" fmla="*/ 4998 h 327309"/>
              <a:gd name="connsiteX17" fmla="*/ 322311 w 327309"/>
              <a:gd name="connsiteY17" fmla="*/ 35039 h 327309"/>
              <a:gd name="connsiteX18" fmla="*/ 320026 w 327309"/>
              <a:gd name="connsiteY18" fmla="*/ 64385 h 327309"/>
              <a:gd name="connsiteX19" fmla="*/ 304210 w 327309"/>
              <a:gd name="connsiteY19" fmla="*/ 80200 h 327309"/>
              <a:gd name="connsiteX20" fmla="*/ 247109 w 327309"/>
              <a:gd name="connsiteY20" fmla="*/ 23099 h 327309"/>
              <a:gd name="connsiteX21" fmla="*/ 262925 w 327309"/>
              <a:gd name="connsiteY21" fmla="*/ 7284 h 327309"/>
              <a:gd name="connsiteX22" fmla="*/ 278071 w 327309"/>
              <a:gd name="connsiteY22" fmla="*/ 63 h 327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27309" h="327309">
                <a:moveTo>
                  <a:pt x="233325" y="56528"/>
                </a:moveTo>
                <a:lnTo>
                  <a:pt x="50285" y="239568"/>
                </a:lnTo>
                <a:lnTo>
                  <a:pt x="87741" y="277025"/>
                </a:lnTo>
                <a:lnTo>
                  <a:pt x="270781" y="93985"/>
                </a:lnTo>
                <a:close/>
                <a:moveTo>
                  <a:pt x="239171" y="31038"/>
                </a:moveTo>
                <a:lnTo>
                  <a:pt x="296272" y="88139"/>
                </a:lnTo>
                <a:lnTo>
                  <a:pt x="80982" y="303429"/>
                </a:lnTo>
                <a:lnTo>
                  <a:pt x="59606" y="282053"/>
                </a:lnTo>
                <a:lnTo>
                  <a:pt x="59606" y="282053"/>
                </a:lnTo>
                <a:lnTo>
                  <a:pt x="80982" y="303429"/>
                </a:lnTo>
                <a:lnTo>
                  <a:pt x="0" y="327309"/>
                </a:lnTo>
                <a:lnTo>
                  <a:pt x="23881" y="246328"/>
                </a:lnTo>
                <a:lnTo>
                  <a:pt x="38193" y="260640"/>
                </a:lnTo>
                <a:lnTo>
                  <a:pt x="38193" y="260640"/>
                </a:lnTo>
                <a:lnTo>
                  <a:pt x="23881" y="246328"/>
                </a:lnTo>
                <a:close/>
                <a:moveTo>
                  <a:pt x="278071" y="63"/>
                </a:moveTo>
                <a:cubicBezTo>
                  <a:pt x="283381" y="-350"/>
                  <a:pt x="288534" y="1262"/>
                  <a:pt x="292270" y="4998"/>
                </a:cubicBezTo>
                <a:lnTo>
                  <a:pt x="322311" y="35039"/>
                </a:lnTo>
                <a:cubicBezTo>
                  <a:pt x="329784" y="42512"/>
                  <a:pt x="328760" y="55650"/>
                  <a:pt x="320026" y="64385"/>
                </a:cubicBezTo>
                <a:cubicBezTo>
                  <a:pt x="314754" y="69657"/>
                  <a:pt x="309482" y="74928"/>
                  <a:pt x="304210" y="80200"/>
                </a:cubicBezTo>
                <a:lnTo>
                  <a:pt x="247109" y="23099"/>
                </a:lnTo>
                <a:lnTo>
                  <a:pt x="262925" y="7284"/>
                </a:lnTo>
                <a:cubicBezTo>
                  <a:pt x="267292" y="2917"/>
                  <a:pt x="272760" y="477"/>
                  <a:pt x="278071" y="6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研究结论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4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面临问题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AutoShape 18"/>
          <p:cNvSpPr>
            <a:spLocks noChangeArrowheads="1"/>
          </p:cNvSpPr>
          <p:nvPr/>
        </p:nvSpPr>
        <p:spPr bwMode="auto">
          <a:xfrm>
            <a:off x="602314" y="2882446"/>
            <a:ext cx="3381472" cy="533400"/>
          </a:xfrm>
          <a:prstGeom prst="rect">
            <a:avLst/>
          </a:prstGeom>
          <a:solidFill>
            <a:schemeClr val="tx1">
              <a:lumMod val="75000"/>
              <a:lumOff val="25000"/>
              <a:alpha val="40000"/>
            </a:schemeClr>
          </a:solidFill>
          <a:ln w="19050">
            <a:solidFill>
              <a:srgbClr val="C0C0C0"/>
            </a:solidFill>
            <a:round/>
          </a:ln>
          <a:effectLst/>
        </p:spPr>
        <p:txBody>
          <a:bodyPr wrap="none" lIns="90000" tIns="46800" rIns="90000" bIns="46800" anchor="ctr"/>
          <a:lstStyle/>
          <a:p>
            <a:pPr algn="ctr" latinLnBrk="1"/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Rectangle 22"/>
          <p:cNvSpPr>
            <a:spLocks noChangeArrowheads="1"/>
          </p:cNvSpPr>
          <p:nvPr/>
        </p:nvSpPr>
        <p:spPr bwMode="auto">
          <a:xfrm>
            <a:off x="4707685" y="2857046"/>
            <a:ext cx="6984643" cy="609600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CC00"/>
                </a:solidFill>
              </a14:hiddenFill>
            </a:ext>
          </a:extLst>
        </p:spPr>
        <p:txBody>
          <a:bodyPr wrap="none" anchor="ctr"/>
          <a:lstStyle/>
          <a:p>
            <a:pPr marL="101600" latinLnBrk="1">
              <a:buFontTx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AutoShape 34"/>
          <p:cNvSpPr>
            <a:spLocks noChangeArrowheads="1"/>
          </p:cNvSpPr>
          <p:nvPr/>
        </p:nvSpPr>
        <p:spPr bwMode="auto">
          <a:xfrm>
            <a:off x="602314" y="1912484"/>
            <a:ext cx="3381472" cy="381000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40000"/>
            </a:schemeClr>
          </a:solidFill>
          <a:ln w="19050">
            <a:solidFill>
              <a:srgbClr val="C0C0C0"/>
            </a:solidFill>
            <a:round/>
          </a:ln>
          <a:effectLst/>
        </p:spPr>
        <p:txBody>
          <a:bodyPr wrap="none" lIns="90000" tIns="46800" rIns="90000" bIns="46800" anchor="ctr"/>
          <a:lstStyle/>
          <a:p>
            <a:pPr algn="ctr" latinLnBrk="1"/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AutoShape 35"/>
          <p:cNvSpPr>
            <a:spLocks noChangeArrowheads="1"/>
          </p:cNvSpPr>
          <p:nvPr/>
        </p:nvSpPr>
        <p:spPr bwMode="auto">
          <a:xfrm>
            <a:off x="4707685" y="1912484"/>
            <a:ext cx="6984643" cy="381000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</a:extLst>
        </p:spPr>
        <p:txBody>
          <a:bodyPr wrap="none" lIns="90000" tIns="46800" rIns="90000" bIns="46800" anchor="ctr"/>
          <a:lstStyle/>
          <a:p>
            <a:pPr algn="ctr" latinLnBrk="1"/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Line 22"/>
          <p:cNvSpPr>
            <a:spLocks noChangeShapeType="1"/>
          </p:cNvSpPr>
          <p:nvPr/>
        </p:nvSpPr>
        <p:spPr bwMode="auto">
          <a:xfrm>
            <a:off x="3842499" y="2098221"/>
            <a:ext cx="865187" cy="0"/>
          </a:xfrm>
          <a:prstGeom prst="lin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round/>
            <a:head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Line 23"/>
          <p:cNvSpPr>
            <a:spLocks noChangeShapeType="1"/>
          </p:cNvSpPr>
          <p:nvPr/>
        </p:nvSpPr>
        <p:spPr bwMode="auto">
          <a:xfrm>
            <a:off x="3842499" y="3152321"/>
            <a:ext cx="865187" cy="0"/>
          </a:xfrm>
          <a:prstGeom prst="lin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round/>
            <a:head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AutoShape 18"/>
          <p:cNvSpPr>
            <a:spLocks noChangeArrowheads="1"/>
          </p:cNvSpPr>
          <p:nvPr/>
        </p:nvSpPr>
        <p:spPr bwMode="auto">
          <a:xfrm>
            <a:off x="602314" y="3995284"/>
            <a:ext cx="3381472" cy="533400"/>
          </a:xfrm>
          <a:prstGeom prst="rect">
            <a:avLst/>
          </a:prstGeom>
          <a:solidFill>
            <a:schemeClr val="tx1">
              <a:lumMod val="75000"/>
              <a:lumOff val="25000"/>
              <a:alpha val="40000"/>
            </a:schemeClr>
          </a:solidFill>
          <a:ln w="19050">
            <a:solidFill>
              <a:srgbClr val="C0C0C0"/>
            </a:solidFill>
            <a:round/>
          </a:ln>
          <a:effectLst/>
        </p:spPr>
        <p:txBody>
          <a:bodyPr wrap="none" lIns="90000" tIns="46800" rIns="90000" bIns="46800" anchor="ctr"/>
          <a:lstStyle/>
          <a:p>
            <a:pPr algn="ctr" latinLnBrk="1"/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Rectangle 22"/>
          <p:cNvSpPr>
            <a:spLocks noChangeArrowheads="1"/>
          </p:cNvSpPr>
          <p:nvPr/>
        </p:nvSpPr>
        <p:spPr bwMode="auto">
          <a:xfrm>
            <a:off x="4707685" y="3969884"/>
            <a:ext cx="6984643" cy="609600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CC00"/>
                </a:solidFill>
              </a14:hiddenFill>
            </a:ext>
          </a:extLst>
        </p:spPr>
        <p:txBody>
          <a:bodyPr wrap="none" anchor="ctr"/>
          <a:lstStyle/>
          <a:p>
            <a:pPr marL="101600" latinLnBrk="1">
              <a:buFontTx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1" name="Line 26"/>
          <p:cNvSpPr>
            <a:spLocks noChangeShapeType="1"/>
          </p:cNvSpPr>
          <p:nvPr/>
        </p:nvSpPr>
        <p:spPr bwMode="auto">
          <a:xfrm>
            <a:off x="3842499" y="4265159"/>
            <a:ext cx="865187" cy="0"/>
          </a:xfrm>
          <a:prstGeom prst="lin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round/>
            <a:head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2" name="AutoShape 18"/>
          <p:cNvSpPr>
            <a:spLocks noChangeArrowheads="1"/>
          </p:cNvSpPr>
          <p:nvPr/>
        </p:nvSpPr>
        <p:spPr bwMode="auto">
          <a:xfrm>
            <a:off x="602314" y="5076371"/>
            <a:ext cx="3381472" cy="533400"/>
          </a:xfrm>
          <a:prstGeom prst="rect">
            <a:avLst/>
          </a:prstGeom>
          <a:solidFill>
            <a:schemeClr val="tx1">
              <a:lumMod val="75000"/>
              <a:lumOff val="25000"/>
              <a:alpha val="40000"/>
            </a:schemeClr>
          </a:solidFill>
          <a:ln w="19050">
            <a:solidFill>
              <a:srgbClr val="C0C0C0"/>
            </a:solidFill>
            <a:round/>
          </a:ln>
          <a:effectLst/>
        </p:spPr>
        <p:txBody>
          <a:bodyPr wrap="none" lIns="90000" tIns="46800" rIns="90000" bIns="46800" anchor="ctr"/>
          <a:lstStyle/>
          <a:p>
            <a:pPr algn="ctr" latinLnBrk="1"/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3" name="Rectangle 22"/>
          <p:cNvSpPr>
            <a:spLocks noChangeArrowheads="1"/>
          </p:cNvSpPr>
          <p:nvPr/>
        </p:nvSpPr>
        <p:spPr bwMode="auto">
          <a:xfrm>
            <a:off x="4707685" y="5050971"/>
            <a:ext cx="6984643" cy="609600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CC00"/>
                </a:solidFill>
              </a14:hiddenFill>
            </a:ext>
          </a:extLst>
        </p:spPr>
        <p:txBody>
          <a:bodyPr wrap="none" anchor="ctr"/>
          <a:lstStyle/>
          <a:p>
            <a:pPr marL="101600" latinLnBrk="1">
              <a:buFontTx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Line 29"/>
          <p:cNvSpPr>
            <a:spLocks noChangeShapeType="1"/>
          </p:cNvSpPr>
          <p:nvPr/>
        </p:nvSpPr>
        <p:spPr bwMode="auto">
          <a:xfrm>
            <a:off x="3842499" y="5346246"/>
            <a:ext cx="865187" cy="0"/>
          </a:xfrm>
          <a:prstGeom prst="lin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round/>
            <a:head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900" decel="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51" grpId="0" animBg="1"/>
      <p:bldP spid="52" grpId="0" animBg="1"/>
      <p:bldP spid="53" grpId="0" animBg="1"/>
      <p:bldP spid="5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788310" y="2270758"/>
            <a:ext cx="2762864" cy="1369057"/>
          </a:xfrm>
          <a:prstGeom prst="rect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88310" y="2343784"/>
            <a:ext cx="2762865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建议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88312" y="2781960"/>
            <a:ext cx="2762864" cy="7848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点击此处输入对建议的简要文字描述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744716" y="2270758"/>
            <a:ext cx="2762864" cy="1369057"/>
          </a:xfrm>
          <a:prstGeom prst="rect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44716" y="2343784"/>
            <a:ext cx="2762865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建议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44717" y="2743629"/>
            <a:ext cx="2762864" cy="7848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点击此处输入对建议的简要文字描述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88311" y="3869312"/>
            <a:ext cx="2762864" cy="1369057"/>
          </a:xfrm>
          <a:prstGeom prst="rect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788311" y="3942338"/>
            <a:ext cx="2762865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建议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788313" y="4380514"/>
            <a:ext cx="2762864" cy="7848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点击此处输入对建议的简要文字描述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744716" y="3869312"/>
            <a:ext cx="2762864" cy="1369057"/>
          </a:xfrm>
          <a:prstGeom prst="rect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744715" y="3942338"/>
            <a:ext cx="2762865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建议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44717" y="4380514"/>
            <a:ext cx="2762864" cy="7848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点击此处输入对建议的简要文字描述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问题建议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任意多边形 20"/>
          <p:cNvSpPr>
            <a:spLocks noChangeAspect="1"/>
          </p:cNvSpPr>
          <p:nvPr/>
        </p:nvSpPr>
        <p:spPr>
          <a:xfrm>
            <a:off x="2186901" y="2662920"/>
            <a:ext cx="1500195" cy="2412783"/>
          </a:xfrm>
          <a:custGeom>
            <a:avLst/>
            <a:gdLst>
              <a:gd name="connsiteX0" fmla="*/ 677901 w 2374831"/>
              <a:gd name="connsiteY0" fmla="*/ 3412116 h 3819479"/>
              <a:gd name="connsiteX1" fmla="*/ 1644059 w 2374831"/>
              <a:gd name="connsiteY1" fmla="*/ 3412116 h 3819479"/>
              <a:gd name="connsiteX2" fmla="*/ 1644059 w 2374831"/>
              <a:gd name="connsiteY2" fmla="*/ 3636403 h 3819479"/>
              <a:gd name="connsiteX3" fmla="*/ 1452135 w 2374831"/>
              <a:gd name="connsiteY3" fmla="*/ 3636403 h 3819479"/>
              <a:gd name="connsiteX4" fmla="*/ 1406366 w 2374831"/>
              <a:gd name="connsiteY4" fmla="*/ 3819479 h 3819479"/>
              <a:gd name="connsiteX5" fmla="*/ 904644 w 2374831"/>
              <a:gd name="connsiteY5" fmla="*/ 3819479 h 3819479"/>
              <a:gd name="connsiteX6" fmla="*/ 858875 w 2374831"/>
              <a:gd name="connsiteY6" fmla="*/ 3636403 h 3819479"/>
              <a:gd name="connsiteX7" fmla="*/ 677901 w 2374831"/>
              <a:gd name="connsiteY7" fmla="*/ 3636403 h 3819479"/>
              <a:gd name="connsiteX8" fmla="*/ 1210563 w 2374831"/>
              <a:gd name="connsiteY8" fmla="*/ 214813 h 3819479"/>
              <a:gd name="connsiteX9" fmla="*/ 234135 w 2374831"/>
              <a:gd name="connsiteY9" fmla="*/ 1200968 h 3819479"/>
              <a:gd name="connsiteX10" fmla="*/ 530439 w 2374831"/>
              <a:gd name="connsiteY10" fmla="*/ 2356594 h 3819479"/>
              <a:gd name="connsiteX11" fmla="*/ 629422 w 2374831"/>
              <a:gd name="connsiteY11" fmla="*/ 2455121 h 3819479"/>
              <a:gd name="connsiteX12" fmla="*/ 632955 w 2374831"/>
              <a:gd name="connsiteY12" fmla="*/ 2454082 h 3819479"/>
              <a:gd name="connsiteX13" fmla="*/ 634850 w 2374831"/>
              <a:gd name="connsiteY13" fmla="*/ 2460524 h 3819479"/>
              <a:gd name="connsiteX14" fmla="*/ 645415 w 2374831"/>
              <a:gd name="connsiteY14" fmla="*/ 2471041 h 3819479"/>
              <a:gd name="connsiteX15" fmla="*/ 640611 w 2374831"/>
              <a:gd name="connsiteY15" fmla="*/ 2480115 h 3819479"/>
              <a:gd name="connsiteX16" fmla="*/ 825141 w 2374831"/>
              <a:gd name="connsiteY16" fmla="*/ 3107541 h 3819479"/>
              <a:gd name="connsiteX17" fmla="*/ 1520487 w 2374831"/>
              <a:gd name="connsiteY17" fmla="*/ 3107541 h 3819479"/>
              <a:gd name="connsiteX18" fmla="*/ 1697625 w 2374831"/>
              <a:gd name="connsiteY18" fmla="*/ 2505248 h 3819479"/>
              <a:gd name="connsiteX19" fmla="*/ 1694714 w 2374831"/>
              <a:gd name="connsiteY19" fmla="*/ 2499211 h 3819479"/>
              <a:gd name="connsiteX20" fmla="*/ 1701121 w 2374831"/>
              <a:gd name="connsiteY20" fmla="*/ 2493362 h 3819479"/>
              <a:gd name="connsiteX21" fmla="*/ 1703057 w 2374831"/>
              <a:gd name="connsiteY21" fmla="*/ 2486779 h 3819479"/>
              <a:gd name="connsiteX22" fmla="*/ 1707047 w 2374831"/>
              <a:gd name="connsiteY22" fmla="*/ 2487952 h 3819479"/>
              <a:gd name="connsiteX23" fmla="*/ 1814604 w 2374831"/>
              <a:gd name="connsiteY23" fmla="*/ 2389768 h 3819479"/>
              <a:gd name="connsiteX24" fmla="*/ 2146142 w 2374831"/>
              <a:gd name="connsiteY24" fmla="*/ 1237621 h 3819479"/>
              <a:gd name="connsiteX25" fmla="*/ 1210563 w 2374831"/>
              <a:gd name="connsiteY25" fmla="*/ 214813 h 3819479"/>
              <a:gd name="connsiteX26" fmla="*/ 1214591 w 2374831"/>
              <a:gd name="connsiteY26" fmla="*/ 383 h 3819479"/>
              <a:gd name="connsiteX27" fmla="*/ 2356115 w 2374831"/>
              <a:gd name="connsiteY27" fmla="*/ 1191705 h 3819479"/>
              <a:gd name="connsiteX28" fmla="*/ 1940101 w 2374831"/>
              <a:gd name="connsiteY28" fmla="*/ 2566662 h 3819479"/>
              <a:gd name="connsiteX29" fmla="*/ 1858280 w 2374831"/>
              <a:gd name="connsiteY29" fmla="*/ 2636176 h 3819479"/>
              <a:gd name="connsiteX30" fmla="*/ 1662374 w 2374831"/>
              <a:gd name="connsiteY30" fmla="*/ 3302282 h 3819479"/>
              <a:gd name="connsiteX31" fmla="*/ 1642818 w 2374831"/>
              <a:gd name="connsiteY31" fmla="*/ 3296530 h 3819479"/>
              <a:gd name="connsiteX32" fmla="*/ 1642365 w 2374831"/>
              <a:gd name="connsiteY32" fmla="*/ 3298341 h 3819479"/>
              <a:gd name="connsiteX33" fmla="*/ 668645 w 2374831"/>
              <a:gd name="connsiteY33" fmla="*/ 3298341 h 3819479"/>
              <a:gd name="connsiteX34" fmla="*/ 620945 w 2374831"/>
              <a:gd name="connsiteY34" fmla="*/ 3107541 h 3819479"/>
              <a:gd name="connsiteX35" fmla="*/ 625980 w 2374831"/>
              <a:gd name="connsiteY35" fmla="*/ 3107541 h 3819479"/>
              <a:gd name="connsiteX36" fmla="*/ 477257 w 2374831"/>
              <a:gd name="connsiteY36" fmla="*/ 2601865 h 3819479"/>
              <a:gd name="connsiteX37" fmla="*/ 398351 w 2374831"/>
              <a:gd name="connsiteY37" fmla="*/ 2528795 h 3819479"/>
              <a:gd name="connsiteX38" fmla="*/ 25870 w 2374831"/>
              <a:gd name="connsiteY38" fmla="*/ 1147159 h 3819479"/>
              <a:gd name="connsiteX39" fmla="*/ 1214591 w 2374831"/>
              <a:gd name="connsiteY39" fmla="*/ 383 h 3819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374831" h="3819479">
                <a:moveTo>
                  <a:pt x="677901" y="3412116"/>
                </a:moveTo>
                <a:lnTo>
                  <a:pt x="1644059" y="3412116"/>
                </a:lnTo>
                <a:lnTo>
                  <a:pt x="1644059" y="3636403"/>
                </a:lnTo>
                <a:lnTo>
                  <a:pt x="1452135" y="3636403"/>
                </a:lnTo>
                <a:lnTo>
                  <a:pt x="1406366" y="3819479"/>
                </a:lnTo>
                <a:lnTo>
                  <a:pt x="904644" y="3819479"/>
                </a:lnTo>
                <a:lnTo>
                  <a:pt x="858875" y="3636403"/>
                </a:lnTo>
                <a:lnTo>
                  <a:pt x="677901" y="3636403"/>
                </a:lnTo>
                <a:close/>
                <a:moveTo>
                  <a:pt x="1210563" y="214813"/>
                </a:moveTo>
                <a:cubicBezTo>
                  <a:pt x="739590" y="200611"/>
                  <a:pt x="328256" y="616042"/>
                  <a:pt x="234135" y="1200968"/>
                </a:cubicBezTo>
                <a:cubicBezTo>
                  <a:pt x="165163" y="1629602"/>
                  <a:pt x="280924" y="2067284"/>
                  <a:pt x="530439" y="2356594"/>
                </a:cubicBezTo>
                <a:lnTo>
                  <a:pt x="629422" y="2455121"/>
                </a:lnTo>
                <a:lnTo>
                  <a:pt x="632955" y="2454082"/>
                </a:lnTo>
                <a:lnTo>
                  <a:pt x="634850" y="2460524"/>
                </a:lnTo>
                <a:lnTo>
                  <a:pt x="645415" y="2471041"/>
                </a:lnTo>
                <a:lnTo>
                  <a:pt x="640611" y="2480115"/>
                </a:lnTo>
                <a:lnTo>
                  <a:pt x="825141" y="3107541"/>
                </a:lnTo>
                <a:lnTo>
                  <a:pt x="1520487" y="3107541"/>
                </a:lnTo>
                <a:lnTo>
                  <a:pt x="1697625" y="2505248"/>
                </a:lnTo>
                <a:lnTo>
                  <a:pt x="1694714" y="2499211"/>
                </a:lnTo>
                <a:lnTo>
                  <a:pt x="1701121" y="2493362"/>
                </a:lnTo>
                <a:lnTo>
                  <a:pt x="1703057" y="2486779"/>
                </a:lnTo>
                <a:lnTo>
                  <a:pt x="1707047" y="2487952"/>
                </a:lnTo>
                <a:lnTo>
                  <a:pt x="1814604" y="2389768"/>
                </a:lnTo>
                <a:cubicBezTo>
                  <a:pt x="2075917" y="2110708"/>
                  <a:pt x="2205489" y="1673395"/>
                  <a:pt x="2146142" y="1237621"/>
                </a:cubicBezTo>
                <a:cubicBezTo>
                  <a:pt x="2067107" y="657287"/>
                  <a:pt x="1675186" y="228824"/>
                  <a:pt x="1210563" y="214813"/>
                </a:cubicBezTo>
                <a:close/>
                <a:moveTo>
                  <a:pt x="1214591" y="383"/>
                </a:moveTo>
                <a:cubicBezTo>
                  <a:pt x="1779092" y="16134"/>
                  <a:pt x="2256408" y="514273"/>
                  <a:pt x="2356115" y="1191705"/>
                </a:cubicBezTo>
                <a:cubicBezTo>
                  <a:pt x="2432917" y="1713508"/>
                  <a:pt x="2269282" y="2238010"/>
                  <a:pt x="1940101" y="2566662"/>
                </a:cubicBezTo>
                <a:lnTo>
                  <a:pt x="1858280" y="2636176"/>
                </a:lnTo>
                <a:lnTo>
                  <a:pt x="1662374" y="3302282"/>
                </a:lnTo>
                <a:lnTo>
                  <a:pt x="1642818" y="3296530"/>
                </a:lnTo>
                <a:lnTo>
                  <a:pt x="1642365" y="3298341"/>
                </a:lnTo>
                <a:lnTo>
                  <a:pt x="668645" y="3298341"/>
                </a:lnTo>
                <a:lnTo>
                  <a:pt x="620945" y="3107541"/>
                </a:lnTo>
                <a:lnTo>
                  <a:pt x="625980" y="3107541"/>
                </a:lnTo>
                <a:lnTo>
                  <a:pt x="477257" y="2601865"/>
                </a:lnTo>
                <a:lnTo>
                  <a:pt x="398351" y="2528795"/>
                </a:lnTo>
                <a:cubicBezTo>
                  <a:pt x="83040" y="2187205"/>
                  <a:pt x="-63507" y="1661104"/>
                  <a:pt x="25870" y="1147159"/>
                </a:cubicBezTo>
                <a:cubicBezTo>
                  <a:pt x="144292" y="466195"/>
                  <a:pt x="643655" y="-15547"/>
                  <a:pt x="1214591" y="383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25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25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4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9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675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175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  <p:bldP spid="9" grpId="0" animBg="1"/>
      <p:bldP spid="12" grpId="0"/>
      <p:bldP spid="13" grpId="0"/>
      <p:bldP spid="15" grpId="0" animBg="1"/>
      <p:bldP spid="16" grpId="0"/>
      <p:bldP spid="17" grpId="0"/>
      <p:bldP spid="18" grpId="0" animBg="1"/>
      <p:bldP spid="19" grpId="0"/>
      <p:bldP spid="20" grpId="0"/>
      <p:bldP spid="2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未来发展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0" y="3876827"/>
            <a:ext cx="864394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864394" y="2724699"/>
            <a:ext cx="251222" cy="1152128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 flipV="1">
            <a:off x="1109733" y="2699130"/>
            <a:ext cx="567680" cy="2223864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V="1">
            <a:off x="1677413" y="3811062"/>
            <a:ext cx="251222" cy="1073877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1928635" y="3811062"/>
            <a:ext cx="1026336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18"/>
          <p:cNvSpPr txBox="1"/>
          <p:nvPr/>
        </p:nvSpPr>
        <p:spPr>
          <a:xfrm>
            <a:off x="3386701" y="3268094"/>
            <a:ext cx="6732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extBox 22"/>
          <p:cNvSpPr txBox="1"/>
          <p:nvPr/>
        </p:nvSpPr>
        <p:spPr>
          <a:xfrm>
            <a:off x="638071" y="2150827"/>
            <a:ext cx="3633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520721" y="4523079"/>
            <a:ext cx="513035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  <a:spcBef>
                <a:spcPts val="600"/>
              </a:spcBef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在此输入小标题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25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点击此处输入与此小标题或者与此图形相关的内容介绍、数据统计、事件分析、总结概述等文字描述内容。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TextBox 22"/>
          <p:cNvSpPr txBox="1"/>
          <p:nvPr/>
        </p:nvSpPr>
        <p:spPr>
          <a:xfrm>
            <a:off x="1135659" y="5065536"/>
            <a:ext cx="3571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5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500"/>
                            </p:stCondLst>
                            <p:childTnLst>
                              <p:par>
                                <p:cTn id="3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98" y="0"/>
            <a:ext cx="10287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1806682"/>
            <a:ext cx="12192000" cy="29175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2468" y="2502361"/>
            <a:ext cx="9215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谢谢聆听  请多指教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843104" y="3720456"/>
            <a:ext cx="40350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404040"/>
                </a:solidFill>
                <a:cs typeface="+mn-ea"/>
                <a:sym typeface="+mn-lt"/>
              </a:rPr>
              <a:t>汇报人</a:t>
            </a:r>
            <a:r>
              <a:rPr lang="zh-CN" altLang="en-US" sz="2400" b="1" dirty="0" smtClean="0">
                <a:solidFill>
                  <a:srgbClr val="404040"/>
                </a:solidFill>
                <a:cs typeface="+mn-ea"/>
                <a:sym typeface="+mn-lt"/>
              </a:rPr>
              <a:t>：青课     </a:t>
            </a:r>
            <a:r>
              <a:rPr lang="zh-CN" altLang="en-US" sz="2400" b="1">
                <a:solidFill>
                  <a:srgbClr val="404040"/>
                </a:solidFill>
                <a:cs typeface="+mn-ea"/>
                <a:sym typeface="+mn-lt"/>
              </a:rPr>
              <a:t>导师</a:t>
            </a:r>
            <a:r>
              <a:rPr lang="zh-CN" altLang="en-US" sz="2400" b="1" smtClean="0">
                <a:solidFill>
                  <a:srgbClr val="404040"/>
                </a:solidFill>
                <a:cs typeface="+mn-ea"/>
                <a:sym typeface="+mn-lt"/>
              </a:rPr>
              <a:t>：青课</a:t>
            </a:r>
            <a:endParaRPr lang="zh-CN" altLang="en-US" sz="2400" b="1" dirty="0">
              <a:solidFill>
                <a:srgbClr val="404040"/>
              </a:solidFill>
              <a:cs typeface="+mn-ea"/>
              <a:sym typeface="+mn-lt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908" y="-20683"/>
            <a:ext cx="10287000" cy="6858000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0" y="1806682"/>
            <a:ext cx="12192000" cy="29175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Text Placeholder 3"/>
          <p:cNvSpPr txBox="1">
            <a:spLocks noChangeArrowheads="1"/>
          </p:cNvSpPr>
          <p:nvPr/>
        </p:nvSpPr>
        <p:spPr bwMode="auto">
          <a:xfrm>
            <a:off x="10103802" y="5191994"/>
            <a:ext cx="1231106" cy="1177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en-US" sz="8625" b="1" i="1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01</a:t>
            </a:r>
            <a:endParaRPr lang="en-US" altLang="en-US" sz="8625" b="1" i="1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1" name="文本占位符 12"/>
          <p:cNvSpPr txBox="1"/>
          <p:nvPr/>
        </p:nvSpPr>
        <p:spPr>
          <a:xfrm>
            <a:off x="4048443" y="3394528"/>
            <a:ext cx="1800000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1.</a:t>
            </a:r>
            <a:r>
              <a:rPr lang="zh-CN" altLang="en-US">
                <a:cs typeface="+mn-ea"/>
                <a:sym typeface="+mn-lt"/>
              </a:rPr>
              <a:t>论文主题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2" name="文本占位符 13"/>
          <p:cNvSpPr txBox="1"/>
          <p:nvPr/>
        </p:nvSpPr>
        <p:spPr>
          <a:xfrm>
            <a:off x="6565689" y="3394528"/>
            <a:ext cx="1800000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cs typeface="+mn-ea"/>
                <a:sym typeface="+mn-lt"/>
              </a:rPr>
              <a:t>2.</a:t>
            </a:r>
            <a:r>
              <a:rPr lang="zh-CN" altLang="en-US" dirty="0">
                <a:cs typeface="+mn-ea"/>
                <a:sym typeface="+mn-lt"/>
              </a:rPr>
              <a:t>选题背景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3" name="文本占位符 14"/>
          <p:cNvSpPr txBox="1"/>
          <p:nvPr/>
        </p:nvSpPr>
        <p:spPr>
          <a:xfrm>
            <a:off x="4048444" y="4052421"/>
            <a:ext cx="1800000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3.</a:t>
            </a:r>
            <a:r>
              <a:rPr lang="zh-CN" altLang="en-US">
                <a:cs typeface="+mn-ea"/>
                <a:sym typeface="+mn-lt"/>
              </a:rPr>
              <a:t>论点现状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4" name="文本占位符 15"/>
          <p:cNvSpPr txBox="1"/>
          <p:nvPr/>
        </p:nvSpPr>
        <p:spPr>
          <a:xfrm>
            <a:off x="6311689" y="4052421"/>
            <a:ext cx="1800000" cy="4247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dirty="0">
                <a:cs typeface="+mn-ea"/>
                <a:sym typeface="+mn-lt"/>
              </a:rPr>
              <a:t>4.</a:t>
            </a:r>
            <a:r>
              <a:rPr lang="zh-CN" altLang="en-US" sz="1800" dirty="0">
                <a:cs typeface="+mn-ea"/>
                <a:sym typeface="+mn-lt"/>
              </a:rPr>
              <a:t>研究意义</a:t>
            </a:r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45" name="文本占位符 16"/>
          <p:cNvSpPr txBox="1"/>
          <p:nvPr/>
        </p:nvSpPr>
        <p:spPr>
          <a:xfrm>
            <a:off x="4805680" y="2138468"/>
            <a:ext cx="2519362" cy="4801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cs typeface="+mn-ea"/>
                <a:sym typeface="+mn-lt"/>
              </a:rPr>
              <a:t>研究概述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6" name="文本占位符 17"/>
          <p:cNvSpPr txBox="1"/>
          <p:nvPr/>
        </p:nvSpPr>
        <p:spPr>
          <a:xfrm>
            <a:off x="4805680" y="2618627"/>
            <a:ext cx="2540000" cy="313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OVERVIEW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1540542" y="4374793"/>
            <a:ext cx="9110915" cy="96128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点击此处输入论文的主题，即此篇论文的题目是什么；可以进行较详细的描述，并加以适当性的修饰；但切忌过多赘述，言简意赅地进行介绍即可。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685435" y="3017850"/>
            <a:ext cx="4821131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论文主题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论文主题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任意多边形 5"/>
          <p:cNvSpPr>
            <a:spLocks noChangeAspect="1"/>
          </p:cNvSpPr>
          <p:nvPr/>
        </p:nvSpPr>
        <p:spPr>
          <a:xfrm>
            <a:off x="5745731" y="2001585"/>
            <a:ext cx="700537" cy="845625"/>
          </a:xfrm>
          <a:custGeom>
            <a:avLst/>
            <a:gdLst>
              <a:gd name="connsiteX0" fmla="*/ 483834 w 967669"/>
              <a:gd name="connsiteY0" fmla="*/ 124292 h 1168081"/>
              <a:gd name="connsiteX1" fmla="*/ 124291 w 967669"/>
              <a:gd name="connsiteY1" fmla="*/ 483835 h 1168081"/>
              <a:gd name="connsiteX2" fmla="*/ 483834 w 967669"/>
              <a:gd name="connsiteY2" fmla="*/ 843378 h 1168081"/>
              <a:gd name="connsiteX3" fmla="*/ 843377 w 967669"/>
              <a:gd name="connsiteY3" fmla="*/ 483835 h 1168081"/>
              <a:gd name="connsiteX4" fmla="*/ 483834 w 967669"/>
              <a:gd name="connsiteY4" fmla="*/ 124292 h 1168081"/>
              <a:gd name="connsiteX5" fmla="*/ 483835 w 967669"/>
              <a:gd name="connsiteY5" fmla="*/ 0 h 1168081"/>
              <a:gd name="connsiteX6" fmla="*/ 825958 w 967669"/>
              <a:gd name="connsiteY6" fmla="*/ 141712 h 1168081"/>
              <a:gd name="connsiteX7" fmla="*/ 825957 w 967669"/>
              <a:gd name="connsiteY7" fmla="*/ 141713 h 1168081"/>
              <a:gd name="connsiteX8" fmla="*/ 825957 w 967669"/>
              <a:gd name="connsiteY8" fmla="*/ 825959 h 1168081"/>
              <a:gd name="connsiteX9" fmla="*/ 483835 w 967669"/>
              <a:gd name="connsiteY9" fmla="*/ 1168081 h 1168081"/>
              <a:gd name="connsiteX10" fmla="*/ 141712 w 967669"/>
              <a:gd name="connsiteY10" fmla="*/ 825958 h 1168081"/>
              <a:gd name="connsiteX11" fmla="*/ 141712 w 967669"/>
              <a:gd name="connsiteY11" fmla="*/ 141712 h 1168081"/>
              <a:gd name="connsiteX12" fmla="*/ 483835 w 967669"/>
              <a:gd name="connsiteY12" fmla="*/ 0 h 1168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67669" h="1168081">
                <a:moveTo>
                  <a:pt x="483834" y="124292"/>
                </a:moveTo>
                <a:cubicBezTo>
                  <a:pt x="285264" y="124292"/>
                  <a:pt x="124291" y="285265"/>
                  <a:pt x="124291" y="483835"/>
                </a:cubicBezTo>
                <a:cubicBezTo>
                  <a:pt x="124291" y="682405"/>
                  <a:pt x="285264" y="843378"/>
                  <a:pt x="483834" y="843378"/>
                </a:cubicBezTo>
                <a:cubicBezTo>
                  <a:pt x="682404" y="843378"/>
                  <a:pt x="843377" y="682405"/>
                  <a:pt x="843377" y="483835"/>
                </a:cubicBezTo>
                <a:cubicBezTo>
                  <a:pt x="843377" y="285265"/>
                  <a:pt x="682404" y="124292"/>
                  <a:pt x="483834" y="124292"/>
                </a:cubicBezTo>
                <a:close/>
                <a:moveTo>
                  <a:pt x="483835" y="0"/>
                </a:moveTo>
                <a:cubicBezTo>
                  <a:pt x="607659" y="0"/>
                  <a:pt x="731483" y="47237"/>
                  <a:pt x="825958" y="141712"/>
                </a:cubicBezTo>
                <a:lnTo>
                  <a:pt x="825957" y="141713"/>
                </a:lnTo>
                <a:cubicBezTo>
                  <a:pt x="1014907" y="330662"/>
                  <a:pt x="1014907" y="637009"/>
                  <a:pt x="825957" y="825959"/>
                </a:cubicBezTo>
                <a:lnTo>
                  <a:pt x="483835" y="1168081"/>
                </a:lnTo>
                <a:lnTo>
                  <a:pt x="141712" y="825958"/>
                </a:lnTo>
                <a:cubicBezTo>
                  <a:pt x="-47238" y="637008"/>
                  <a:pt x="-47238" y="330661"/>
                  <a:pt x="141712" y="141712"/>
                </a:cubicBezTo>
                <a:cubicBezTo>
                  <a:pt x="236187" y="47237"/>
                  <a:pt x="360011" y="0"/>
                  <a:pt x="483835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975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选题背景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2" name="任意多边形 4"/>
          <p:cNvSpPr/>
          <p:nvPr/>
        </p:nvSpPr>
        <p:spPr>
          <a:xfrm>
            <a:off x="5815321" y="3072461"/>
            <a:ext cx="713757" cy="871741"/>
          </a:xfrm>
          <a:custGeom>
            <a:avLst/>
            <a:gdLst>
              <a:gd name="connsiteX0" fmla="*/ 1622018 w 2921315"/>
              <a:gd name="connsiteY0" fmla="*/ 3452839 h 3567924"/>
              <a:gd name="connsiteX1" fmla="*/ 1463090 w 2921315"/>
              <a:gd name="connsiteY1" fmla="*/ 3567924 h 3567924"/>
              <a:gd name="connsiteX2" fmla="*/ 1303762 w 2921315"/>
              <a:gd name="connsiteY2" fmla="*/ 3453393 h 3567924"/>
              <a:gd name="connsiteX3" fmla="*/ 1104384 w 2921315"/>
              <a:gd name="connsiteY3" fmla="*/ 3332903 h 3567924"/>
              <a:gd name="connsiteX4" fmla="*/ 1104384 w 2921315"/>
              <a:gd name="connsiteY4" fmla="*/ 3332904 h 3567924"/>
              <a:gd name="connsiteX5" fmla="*/ 1104384 w 2921315"/>
              <a:gd name="connsiteY5" fmla="*/ 3332904 h 3567924"/>
              <a:gd name="connsiteX6" fmla="*/ 1147305 w 2921315"/>
              <a:gd name="connsiteY6" fmla="*/ 3289983 h 3567924"/>
              <a:gd name="connsiteX7" fmla="*/ 1770591 w 2921315"/>
              <a:gd name="connsiteY7" fmla="*/ 3289983 h 3567924"/>
              <a:gd name="connsiteX8" fmla="*/ 1813512 w 2921315"/>
              <a:gd name="connsiteY8" fmla="*/ 3332904 h 3567924"/>
              <a:gd name="connsiteX9" fmla="*/ 1813511 w 2921315"/>
              <a:gd name="connsiteY9" fmla="*/ 3332904 h 3567924"/>
              <a:gd name="connsiteX10" fmla="*/ 1770590 w 2921315"/>
              <a:gd name="connsiteY10" fmla="*/ 3375825 h 3567924"/>
              <a:gd name="connsiteX11" fmla="*/ 1147305 w 2921315"/>
              <a:gd name="connsiteY11" fmla="*/ 3375824 h 3567924"/>
              <a:gd name="connsiteX12" fmla="*/ 1116955 w 2921315"/>
              <a:gd name="connsiteY12" fmla="*/ 3363253 h 3567924"/>
              <a:gd name="connsiteX13" fmla="*/ 1104384 w 2921315"/>
              <a:gd name="connsiteY13" fmla="*/ 3332904 h 3567924"/>
              <a:gd name="connsiteX14" fmla="*/ 1116955 w 2921315"/>
              <a:gd name="connsiteY14" fmla="*/ 3302554 h 3567924"/>
              <a:gd name="connsiteX15" fmla="*/ 1147305 w 2921315"/>
              <a:gd name="connsiteY15" fmla="*/ 3289983 h 3567924"/>
              <a:gd name="connsiteX16" fmla="*/ 1104384 w 2921315"/>
              <a:gd name="connsiteY16" fmla="*/ 3187651 h 3567924"/>
              <a:gd name="connsiteX17" fmla="*/ 1104384 w 2921315"/>
              <a:gd name="connsiteY17" fmla="*/ 3187652 h 3567924"/>
              <a:gd name="connsiteX18" fmla="*/ 1104384 w 2921315"/>
              <a:gd name="connsiteY18" fmla="*/ 3187652 h 3567924"/>
              <a:gd name="connsiteX19" fmla="*/ 1147305 w 2921315"/>
              <a:gd name="connsiteY19" fmla="*/ 3144731 h 3567924"/>
              <a:gd name="connsiteX20" fmla="*/ 1770591 w 2921315"/>
              <a:gd name="connsiteY20" fmla="*/ 3144731 h 3567924"/>
              <a:gd name="connsiteX21" fmla="*/ 1813512 w 2921315"/>
              <a:gd name="connsiteY21" fmla="*/ 3187652 h 3567924"/>
              <a:gd name="connsiteX22" fmla="*/ 1813511 w 2921315"/>
              <a:gd name="connsiteY22" fmla="*/ 3187652 h 3567924"/>
              <a:gd name="connsiteX23" fmla="*/ 1770590 w 2921315"/>
              <a:gd name="connsiteY23" fmla="*/ 3230573 h 3567924"/>
              <a:gd name="connsiteX24" fmla="*/ 1147305 w 2921315"/>
              <a:gd name="connsiteY24" fmla="*/ 3230572 h 3567924"/>
              <a:gd name="connsiteX25" fmla="*/ 1116955 w 2921315"/>
              <a:gd name="connsiteY25" fmla="*/ 3218001 h 3567924"/>
              <a:gd name="connsiteX26" fmla="*/ 1104384 w 2921315"/>
              <a:gd name="connsiteY26" fmla="*/ 3187652 h 3567924"/>
              <a:gd name="connsiteX27" fmla="*/ 1116955 w 2921315"/>
              <a:gd name="connsiteY27" fmla="*/ 3157302 h 3567924"/>
              <a:gd name="connsiteX28" fmla="*/ 1147305 w 2921315"/>
              <a:gd name="connsiteY28" fmla="*/ 3144731 h 3567924"/>
              <a:gd name="connsiteX29" fmla="*/ 1104384 w 2921315"/>
              <a:gd name="connsiteY29" fmla="*/ 3046168 h 3567924"/>
              <a:gd name="connsiteX30" fmla="*/ 1104384 w 2921315"/>
              <a:gd name="connsiteY30" fmla="*/ 3046169 h 3567924"/>
              <a:gd name="connsiteX31" fmla="*/ 1104384 w 2921315"/>
              <a:gd name="connsiteY31" fmla="*/ 3046169 h 3567924"/>
              <a:gd name="connsiteX32" fmla="*/ 1147305 w 2921315"/>
              <a:gd name="connsiteY32" fmla="*/ 3003248 h 3567924"/>
              <a:gd name="connsiteX33" fmla="*/ 1770591 w 2921315"/>
              <a:gd name="connsiteY33" fmla="*/ 3003248 h 3567924"/>
              <a:gd name="connsiteX34" fmla="*/ 1813512 w 2921315"/>
              <a:gd name="connsiteY34" fmla="*/ 3046169 h 3567924"/>
              <a:gd name="connsiteX35" fmla="*/ 1813511 w 2921315"/>
              <a:gd name="connsiteY35" fmla="*/ 3046169 h 3567924"/>
              <a:gd name="connsiteX36" fmla="*/ 1770590 w 2921315"/>
              <a:gd name="connsiteY36" fmla="*/ 3089090 h 3567924"/>
              <a:gd name="connsiteX37" fmla="*/ 1147305 w 2921315"/>
              <a:gd name="connsiteY37" fmla="*/ 3089089 h 3567924"/>
              <a:gd name="connsiteX38" fmla="*/ 1116955 w 2921315"/>
              <a:gd name="connsiteY38" fmla="*/ 3076518 h 3567924"/>
              <a:gd name="connsiteX39" fmla="*/ 1104384 w 2921315"/>
              <a:gd name="connsiteY39" fmla="*/ 3046169 h 3567924"/>
              <a:gd name="connsiteX40" fmla="*/ 1116955 w 2921315"/>
              <a:gd name="connsiteY40" fmla="*/ 3015819 h 3567924"/>
              <a:gd name="connsiteX41" fmla="*/ 1147305 w 2921315"/>
              <a:gd name="connsiteY41" fmla="*/ 3003248 h 3567924"/>
              <a:gd name="connsiteX42" fmla="*/ 2404146 w 2921315"/>
              <a:gd name="connsiteY42" fmla="*/ 1903269 h 3567924"/>
              <a:gd name="connsiteX43" fmla="*/ 2788370 w 2921315"/>
              <a:gd name="connsiteY43" fmla="*/ 2100743 h 3567924"/>
              <a:gd name="connsiteX44" fmla="*/ 2771914 w 2921315"/>
              <a:gd name="connsiteY44" fmla="*/ 2132761 h 3567924"/>
              <a:gd name="connsiteX45" fmla="*/ 2387690 w 2921315"/>
              <a:gd name="connsiteY45" fmla="*/ 1935288 h 3567924"/>
              <a:gd name="connsiteX46" fmla="*/ 517169 w 2921315"/>
              <a:gd name="connsiteY46" fmla="*/ 1885283 h 3567924"/>
              <a:gd name="connsiteX47" fmla="*/ 533625 w 2921315"/>
              <a:gd name="connsiteY47" fmla="*/ 1917302 h 3567924"/>
              <a:gd name="connsiteX48" fmla="*/ 149401 w 2921315"/>
              <a:gd name="connsiteY48" fmla="*/ 2114775 h 3567924"/>
              <a:gd name="connsiteX49" fmla="*/ 132945 w 2921315"/>
              <a:gd name="connsiteY49" fmla="*/ 2082757 h 3567924"/>
              <a:gd name="connsiteX50" fmla="*/ 1726026 w 2921315"/>
              <a:gd name="connsiteY50" fmla="*/ 1747981 h 3567924"/>
              <a:gd name="connsiteX51" fmla="*/ 1541851 w 2921315"/>
              <a:gd name="connsiteY51" fmla="*/ 2665682 h 3567924"/>
              <a:gd name="connsiteX52" fmla="*/ 1577147 w 2921315"/>
              <a:gd name="connsiteY52" fmla="*/ 2672766 h 3567924"/>
              <a:gd name="connsiteX53" fmla="*/ 1761322 w 2921315"/>
              <a:gd name="connsiteY53" fmla="*/ 1755064 h 3567924"/>
              <a:gd name="connsiteX54" fmla="*/ 1199688 w 2921315"/>
              <a:gd name="connsiteY54" fmla="*/ 1747980 h 3567924"/>
              <a:gd name="connsiteX55" fmla="*/ 1164392 w 2921315"/>
              <a:gd name="connsiteY55" fmla="*/ 1755063 h 3567924"/>
              <a:gd name="connsiteX56" fmla="*/ 1348567 w 2921315"/>
              <a:gd name="connsiteY56" fmla="*/ 2672765 h 3567924"/>
              <a:gd name="connsiteX57" fmla="*/ 1383863 w 2921315"/>
              <a:gd name="connsiteY57" fmla="*/ 2665681 h 3567924"/>
              <a:gd name="connsiteX58" fmla="*/ 625076 w 2921315"/>
              <a:gd name="connsiteY58" fmla="*/ 1725945 h 3567924"/>
              <a:gd name="connsiteX59" fmla="*/ 1879725 w 2921315"/>
              <a:gd name="connsiteY59" fmla="*/ 1725945 h 3567924"/>
              <a:gd name="connsiteX60" fmla="*/ 2289546 w 2921315"/>
              <a:gd name="connsiteY60" fmla="*/ 1726242 h 3567924"/>
              <a:gd name="connsiteX61" fmla="*/ 2289620 w 2921315"/>
              <a:gd name="connsiteY61" fmla="*/ 1725945 h 3567924"/>
              <a:gd name="connsiteX62" fmla="*/ 2290466 w 2921315"/>
              <a:gd name="connsiteY62" fmla="*/ 1725945 h 3567924"/>
              <a:gd name="connsiteX63" fmla="*/ 2273082 w 2921315"/>
              <a:gd name="connsiteY63" fmla="*/ 1795481 h 3567924"/>
              <a:gd name="connsiteX64" fmla="*/ 2245268 w 2921315"/>
              <a:gd name="connsiteY64" fmla="*/ 1871971 h 3567924"/>
              <a:gd name="connsiteX65" fmla="*/ 2207023 w 2921315"/>
              <a:gd name="connsiteY65" fmla="*/ 1958891 h 3567924"/>
              <a:gd name="connsiteX66" fmla="*/ 2144441 w 2921315"/>
              <a:gd name="connsiteY66" fmla="*/ 2091010 h 3567924"/>
              <a:gd name="connsiteX67" fmla="*/ 2050567 w 2921315"/>
              <a:gd name="connsiteY67" fmla="*/ 2250943 h 3567924"/>
              <a:gd name="connsiteX68" fmla="*/ 1953216 w 2921315"/>
              <a:gd name="connsiteY68" fmla="*/ 2490842 h 3567924"/>
              <a:gd name="connsiteX69" fmla="*/ 1883680 w 2921315"/>
              <a:gd name="connsiteY69" fmla="*/ 2689020 h 3567924"/>
              <a:gd name="connsiteX70" fmla="*/ 1859342 w 2921315"/>
              <a:gd name="connsiteY70" fmla="*/ 2751603 h 3567924"/>
              <a:gd name="connsiteX71" fmla="*/ 1852389 w 2921315"/>
              <a:gd name="connsiteY71" fmla="*/ 2793324 h 3567924"/>
              <a:gd name="connsiteX72" fmla="*/ 1852389 w 2921315"/>
              <a:gd name="connsiteY72" fmla="*/ 2817662 h 3567924"/>
              <a:gd name="connsiteX73" fmla="*/ 1859342 w 2921315"/>
              <a:gd name="connsiteY73" fmla="*/ 2848953 h 3567924"/>
              <a:gd name="connsiteX74" fmla="*/ 1841958 w 2921315"/>
              <a:gd name="connsiteY74" fmla="*/ 2883721 h 3567924"/>
              <a:gd name="connsiteX75" fmla="*/ 1821098 w 2921315"/>
              <a:gd name="connsiteY75" fmla="*/ 2911536 h 3567924"/>
              <a:gd name="connsiteX76" fmla="*/ 1775899 w 2921315"/>
              <a:gd name="connsiteY76" fmla="*/ 2915013 h 3567924"/>
              <a:gd name="connsiteX77" fmla="*/ 1184842 w 2921315"/>
              <a:gd name="connsiteY77" fmla="*/ 2915013 h 3567924"/>
              <a:gd name="connsiteX78" fmla="*/ 1104876 w 2921315"/>
              <a:gd name="connsiteY78" fmla="*/ 2901105 h 3567924"/>
              <a:gd name="connsiteX79" fmla="*/ 1084015 w 2921315"/>
              <a:gd name="connsiteY79" fmla="*/ 2862861 h 3567924"/>
              <a:gd name="connsiteX80" fmla="*/ 1080538 w 2921315"/>
              <a:gd name="connsiteY80" fmla="*/ 2796801 h 3567924"/>
              <a:gd name="connsiteX81" fmla="*/ 1052723 w 2921315"/>
              <a:gd name="connsiteY81" fmla="*/ 2671636 h 3567924"/>
              <a:gd name="connsiteX82" fmla="*/ 997095 w 2921315"/>
              <a:gd name="connsiteY82" fmla="*/ 2549948 h 3567924"/>
              <a:gd name="connsiteX83" fmla="*/ 931035 w 2921315"/>
              <a:gd name="connsiteY83" fmla="*/ 2383061 h 3567924"/>
              <a:gd name="connsiteX84" fmla="*/ 847592 w 2921315"/>
              <a:gd name="connsiteY84" fmla="*/ 2209221 h 3567924"/>
              <a:gd name="connsiteX85" fmla="*/ 757195 w 2921315"/>
              <a:gd name="connsiteY85" fmla="*/ 2024950 h 3567924"/>
              <a:gd name="connsiteX86" fmla="*/ 684182 w 2921315"/>
              <a:gd name="connsiteY86" fmla="*/ 1875448 h 3567924"/>
              <a:gd name="connsiteX87" fmla="*/ 1184039 w 2921315"/>
              <a:gd name="connsiteY87" fmla="*/ 1536639 h 3567924"/>
              <a:gd name="connsiteX88" fmla="*/ 1120620 w 2921315"/>
              <a:gd name="connsiteY88" fmla="*/ 1638149 h 3567924"/>
              <a:gd name="connsiteX89" fmla="*/ 1152329 w 2921315"/>
              <a:gd name="connsiteY89" fmla="*/ 1638149 h 3567924"/>
              <a:gd name="connsiteX90" fmla="*/ 1184039 w 2921315"/>
              <a:gd name="connsiteY90" fmla="*/ 1568349 h 3567924"/>
              <a:gd name="connsiteX91" fmla="*/ 1215749 w 2921315"/>
              <a:gd name="connsiteY91" fmla="*/ 1638149 h 3567924"/>
              <a:gd name="connsiteX92" fmla="*/ 1218915 w 2921315"/>
              <a:gd name="connsiteY92" fmla="*/ 1638149 h 3567924"/>
              <a:gd name="connsiteX93" fmla="*/ 1223899 w 2921315"/>
              <a:gd name="connsiteY93" fmla="*/ 1598637 h 3567924"/>
              <a:gd name="connsiteX94" fmla="*/ 1233187 w 2921315"/>
              <a:gd name="connsiteY94" fmla="*/ 1576588 h 3567924"/>
              <a:gd name="connsiteX95" fmla="*/ 1242474 w 2921315"/>
              <a:gd name="connsiteY95" fmla="*/ 1598637 h 3567924"/>
              <a:gd name="connsiteX96" fmla="*/ 1247458 w 2921315"/>
              <a:gd name="connsiteY96" fmla="*/ 1638149 h 3567924"/>
              <a:gd name="connsiteX97" fmla="*/ 1250624 w 2921315"/>
              <a:gd name="connsiteY97" fmla="*/ 1638149 h 3567924"/>
              <a:gd name="connsiteX98" fmla="*/ 1282334 w 2921315"/>
              <a:gd name="connsiteY98" fmla="*/ 1568349 h 3567924"/>
              <a:gd name="connsiteX99" fmla="*/ 1314044 w 2921315"/>
              <a:gd name="connsiteY99" fmla="*/ 1638149 h 3567924"/>
              <a:gd name="connsiteX100" fmla="*/ 1315092 w 2921315"/>
              <a:gd name="connsiteY100" fmla="*/ 1638149 h 3567924"/>
              <a:gd name="connsiteX101" fmla="*/ 1320076 w 2921315"/>
              <a:gd name="connsiteY101" fmla="*/ 1598637 h 3567924"/>
              <a:gd name="connsiteX102" fmla="*/ 1330423 w 2921315"/>
              <a:gd name="connsiteY102" fmla="*/ 1574074 h 3567924"/>
              <a:gd name="connsiteX103" fmla="*/ 1340769 w 2921315"/>
              <a:gd name="connsiteY103" fmla="*/ 1598637 h 3567924"/>
              <a:gd name="connsiteX104" fmla="*/ 1345753 w 2921315"/>
              <a:gd name="connsiteY104" fmla="*/ 1638149 h 3567924"/>
              <a:gd name="connsiteX105" fmla="*/ 1346801 w 2921315"/>
              <a:gd name="connsiteY105" fmla="*/ 1638149 h 3567924"/>
              <a:gd name="connsiteX106" fmla="*/ 1378511 w 2921315"/>
              <a:gd name="connsiteY106" fmla="*/ 1568349 h 3567924"/>
              <a:gd name="connsiteX107" fmla="*/ 1410221 w 2921315"/>
              <a:gd name="connsiteY107" fmla="*/ 1638149 h 3567924"/>
              <a:gd name="connsiteX108" fmla="*/ 1411269 w 2921315"/>
              <a:gd name="connsiteY108" fmla="*/ 1638149 h 3567924"/>
              <a:gd name="connsiteX109" fmla="*/ 1416253 w 2921315"/>
              <a:gd name="connsiteY109" fmla="*/ 1598637 h 3567924"/>
              <a:gd name="connsiteX110" fmla="*/ 1426600 w 2921315"/>
              <a:gd name="connsiteY110" fmla="*/ 1574074 h 3567924"/>
              <a:gd name="connsiteX111" fmla="*/ 1436946 w 2921315"/>
              <a:gd name="connsiteY111" fmla="*/ 1598637 h 3567924"/>
              <a:gd name="connsiteX112" fmla="*/ 1441930 w 2921315"/>
              <a:gd name="connsiteY112" fmla="*/ 1638149 h 3567924"/>
              <a:gd name="connsiteX113" fmla="*/ 1442978 w 2921315"/>
              <a:gd name="connsiteY113" fmla="*/ 1638149 h 3567924"/>
              <a:gd name="connsiteX114" fmla="*/ 1474688 w 2921315"/>
              <a:gd name="connsiteY114" fmla="*/ 1568349 h 3567924"/>
              <a:gd name="connsiteX115" fmla="*/ 1497111 w 2921315"/>
              <a:gd name="connsiteY115" fmla="*/ 1588793 h 3567924"/>
              <a:gd name="connsiteX116" fmla="*/ 1504749 w 2921315"/>
              <a:gd name="connsiteY116" fmla="*/ 1629384 h 3567924"/>
              <a:gd name="connsiteX117" fmla="*/ 1503643 w 2921315"/>
              <a:gd name="connsiteY117" fmla="*/ 1638149 h 3567924"/>
              <a:gd name="connsiteX118" fmla="*/ 1506398 w 2921315"/>
              <a:gd name="connsiteY118" fmla="*/ 1638149 h 3567924"/>
              <a:gd name="connsiteX119" fmla="*/ 1504749 w 2921315"/>
              <a:gd name="connsiteY119" fmla="*/ 1629384 h 3567924"/>
              <a:gd name="connsiteX120" fmla="*/ 1508627 w 2921315"/>
              <a:gd name="connsiteY120" fmla="*/ 1598637 h 3567924"/>
              <a:gd name="connsiteX121" fmla="*/ 1520875 w 2921315"/>
              <a:gd name="connsiteY121" fmla="*/ 1569559 h 3567924"/>
              <a:gd name="connsiteX122" fmla="*/ 1533123 w 2921315"/>
              <a:gd name="connsiteY122" fmla="*/ 1598637 h 3567924"/>
              <a:gd name="connsiteX123" fmla="*/ 1537002 w 2921315"/>
              <a:gd name="connsiteY123" fmla="*/ 1629384 h 3567924"/>
              <a:gd name="connsiteX124" fmla="*/ 1535352 w 2921315"/>
              <a:gd name="connsiteY124" fmla="*/ 1638149 h 3567924"/>
              <a:gd name="connsiteX125" fmla="*/ 1538107 w 2921315"/>
              <a:gd name="connsiteY125" fmla="*/ 1638149 h 3567924"/>
              <a:gd name="connsiteX126" fmla="*/ 1537002 w 2921315"/>
              <a:gd name="connsiteY126" fmla="*/ 1629384 h 3567924"/>
              <a:gd name="connsiteX127" fmla="*/ 1544640 w 2921315"/>
              <a:gd name="connsiteY127" fmla="*/ 1588793 h 3567924"/>
              <a:gd name="connsiteX128" fmla="*/ 1567062 w 2921315"/>
              <a:gd name="connsiteY128" fmla="*/ 1568349 h 3567924"/>
              <a:gd name="connsiteX129" fmla="*/ 1589485 w 2921315"/>
              <a:gd name="connsiteY129" fmla="*/ 1588793 h 3567924"/>
              <a:gd name="connsiteX130" fmla="*/ 1598314 w 2921315"/>
              <a:gd name="connsiteY130" fmla="*/ 1635712 h 3567924"/>
              <a:gd name="connsiteX131" fmla="*/ 1598006 w 2921315"/>
              <a:gd name="connsiteY131" fmla="*/ 1638149 h 3567924"/>
              <a:gd name="connsiteX132" fmla="*/ 1598772 w 2921315"/>
              <a:gd name="connsiteY132" fmla="*/ 1638149 h 3567924"/>
              <a:gd name="connsiteX133" fmla="*/ 1598314 w 2921315"/>
              <a:gd name="connsiteY133" fmla="*/ 1635712 h 3567924"/>
              <a:gd name="connsiteX134" fmla="*/ 1602990 w 2921315"/>
              <a:gd name="connsiteY134" fmla="*/ 1598637 h 3567924"/>
              <a:gd name="connsiteX135" fmla="*/ 1614244 w 2921315"/>
              <a:gd name="connsiteY135" fmla="*/ 1571920 h 3567924"/>
              <a:gd name="connsiteX136" fmla="*/ 1625497 w 2921315"/>
              <a:gd name="connsiteY136" fmla="*/ 1598637 h 3567924"/>
              <a:gd name="connsiteX137" fmla="*/ 1630174 w 2921315"/>
              <a:gd name="connsiteY137" fmla="*/ 1635712 h 3567924"/>
              <a:gd name="connsiteX138" fmla="*/ 1629715 w 2921315"/>
              <a:gd name="connsiteY138" fmla="*/ 1638149 h 3567924"/>
              <a:gd name="connsiteX139" fmla="*/ 1630481 w 2921315"/>
              <a:gd name="connsiteY139" fmla="*/ 1638149 h 3567924"/>
              <a:gd name="connsiteX140" fmla="*/ 1630174 w 2921315"/>
              <a:gd name="connsiteY140" fmla="*/ 1635712 h 3567924"/>
              <a:gd name="connsiteX141" fmla="*/ 1639003 w 2921315"/>
              <a:gd name="connsiteY141" fmla="*/ 1588793 h 3567924"/>
              <a:gd name="connsiteX142" fmla="*/ 1661425 w 2921315"/>
              <a:gd name="connsiteY142" fmla="*/ 1568349 h 3567924"/>
              <a:gd name="connsiteX143" fmla="*/ 1683848 w 2921315"/>
              <a:gd name="connsiteY143" fmla="*/ 1588793 h 3567924"/>
              <a:gd name="connsiteX144" fmla="*/ 1692572 w 2921315"/>
              <a:gd name="connsiteY144" fmla="*/ 1635155 h 3567924"/>
              <a:gd name="connsiteX145" fmla="*/ 1692194 w 2921315"/>
              <a:gd name="connsiteY145" fmla="*/ 1638149 h 3567924"/>
              <a:gd name="connsiteX146" fmla="*/ 1693135 w 2921315"/>
              <a:gd name="connsiteY146" fmla="*/ 1638149 h 3567924"/>
              <a:gd name="connsiteX147" fmla="*/ 1692572 w 2921315"/>
              <a:gd name="connsiteY147" fmla="*/ 1635155 h 3567924"/>
              <a:gd name="connsiteX148" fmla="*/ 1697178 w 2921315"/>
              <a:gd name="connsiteY148" fmla="*/ 1598637 h 3567924"/>
              <a:gd name="connsiteX149" fmla="*/ 1708519 w 2921315"/>
              <a:gd name="connsiteY149" fmla="*/ 1571713 h 3567924"/>
              <a:gd name="connsiteX150" fmla="*/ 1719860 w 2921315"/>
              <a:gd name="connsiteY150" fmla="*/ 1598637 h 3567924"/>
              <a:gd name="connsiteX151" fmla="*/ 1724467 w 2921315"/>
              <a:gd name="connsiteY151" fmla="*/ 1635155 h 3567924"/>
              <a:gd name="connsiteX152" fmla="*/ 1723903 w 2921315"/>
              <a:gd name="connsiteY152" fmla="*/ 1638149 h 3567924"/>
              <a:gd name="connsiteX153" fmla="*/ 1724844 w 2921315"/>
              <a:gd name="connsiteY153" fmla="*/ 1638149 h 3567924"/>
              <a:gd name="connsiteX154" fmla="*/ 1724467 w 2921315"/>
              <a:gd name="connsiteY154" fmla="*/ 1635155 h 3567924"/>
              <a:gd name="connsiteX155" fmla="*/ 1733191 w 2921315"/>
              <a:gd name="connsiteY155" fmla="*/ 1588793 h 3567924"/>
              <a:gd name="connsiteX156" fmla="*/ 1755613 w 2921315"/>
              <a:gd name="connsiteY156" fmla="*/ 1568349 h 3567924"/>
              <a:gd name="connsiteX157" fmla="*/ 1787323 w 2921315"/>
              <a:gd name="connsiteY157" fmla="*/ 1638149 h 3567924"/>
              <a:gd name="connsiteX158" fmla="*/ 1819032 w 2921315"/>
              <a:gd name="connsiteY158" fmla="*/ 1638149 h 3567924"/>
              <a:gd name="connsiteX159" fmla="*/ 1755613 w 2921315"/>
              <a:gd name="connsiteY159" fmla="*/ 1536639 h 3567924"/>
              <a:gd name="connsiteX160" fmla="*/ 1710769 w 2921315"/>
              <a:gd name="connsiteY160" fmla="*/ 1566371 h 3567924"/>
              <a:gd name="connsiteX161" fmla="*/ 1708519 w 2921315"/>
              <a:gd name="connsiteY161" fmla="*/ 1571713 h 3567924"/>
              <a:gd name="connsiteX162" fmla="*/ 1706269 w 2921315"/>
              <a:gd name="connsiteY162" fmla="*/ 1566371 h 3567924"/>
              <a:gd name="connsiteX163" fmla="*/ 1661425 w 2921315"/>
              <a:gd name="connsiteY163" fmla="*/ 1536639 h 3567924"/>
              <a:gd name="connsiteX164" fmla="*/ 1616581 w 2921315"/>
              <a:gd name="connsiteY164" fmla="*/ 1566371 h 3567924"/>
              <a:gd name="connsiteX165" fmla="*/ 1614244 w 2921315"/>
              <a:gd name="connsiteY165" fmla="*/ 1571920 h 3567924"/>
              <a:gd name="connsiteX166" fmla="*/ 1611906 w 2921315"/>
              <a:gd name="connsiteY166" fmla="*/ 1566371 h 3567924"/>
              <a:gd name="connsiteX167" fmla="*/ 1567062 w 2921315"/>
              <a:gd name="connsiteY167" fmla="*/ 1536639 h 3567924"/>
              <a:gd name="connsiteX168" fmla="*/ 1522218 w 2921315"/>
              <a:gd name="connsiteY168" fmla="*/ 1566371 h 3567924"/>
              <a:gd name="connsiteX169" fmla="*/ 1520875 w 2921315"/>
              <a:gd name="connsiteY169" fmla="*/ 1569559 h 3567924"/>
              <a:gd name="connsiteX170" fmla="*/ 1519532 w 2921315"/>
              <a:gd name="connsiteY170" fmla="*/ 1566371 h 3567924"/>
              <a:gd name="connsiteX171" fmla="*/ 1474688 w 2921315"/>
              <a:gd name="connsiteY171" fmla="*/ 1536639 h 3567924"/>
              <a:gd name="connsiteX172" fmla="*/ 1429844 w 2921315"/>
              <a:gd name="connsiteY172" fmla="*/ 1566371 h 3567924"/>
              <a:gd name="connsiteX173" fmla="*/ 1426600 w 2921315"/>
              <a:gd name="connsiteY173" fmla="*/ 1574074 h 3567924"/>
              <a:gd name="connsiteX174" fmla="*/ 1423355 w 2921315"/>
              <a:gd name="connsiteY174" fmla="*/ 1566371 h 3567924"/>
              <a:gd name="connsiteX175" fmla="*/ 1378511 w 2921315"/>
              <a:gd name="connsiteY175" fmla="*/ 1536639 h 3567924"/>
              <a:gd name="connsiteX176" fmla="*/ 1333667 w 2921315"/>
              <a:gd name="connsiteY176" fmla="*/ 1566371 h 3567924"/>
              <a:gd name="connsiteX177" fmla="*/ 1330423 w 2921315"/>
              <a:gd name="connsiteY177" fmla="*/ 1574074 h 3567924"/>
              <a:gd name="connsiteX178" fmla="*/ 1327178 w 2921315"/>
              <a:gd name="connsiteY178" fmla="*/ 1566371 h 3567924"/>
              <a:gd name="connsiteX179" fmla="*/ 1282334 w 2921315"/>
              <a:gd name="connsiteY179" fmla="*/ 1536639 h 3567924"/>
              <a:gd name="connsiteX180" fmla="*/ 1237490 w 2921315"/>
              <a:gd name="connsiteY180" fmla="*/ 1566371 h 3567924"/>
              <a:gd name="connsiteX181" fmla="*/ 1233187 w 2921315"/>
              <a:gd name="connsiteY181" fmla="*/ 1576588 h 3567924"/>
              <a:gd name="connsiteX182" fmla="*/ 1228883 w 2921315"/>
              <a:gd name="connsiteY182" fmla="*/ 1566371 h 3567924"/>
              <a:gd name="connsiteX183" fmla="*/ 1184039 w 2921315"/>
              <a:gd name="connsiteY183" fmla="*/ 1536639 h 3567924"/>
              <a:gd name="connsiteX184" fmla="*/ 2489315 w 2921315"/>
              <a:gd name="connsiteY184" fmla="*/ 1466897 h 3567924"/>
              <a:gd name="connsiteX185" fmla="*/ 2921315 w 2921315"/>
              <a:gd name="connsiteY185" fmla="*/ 1466897 h 3567924"/>
              <a:gd name="connsiteX186" fmla="*/ 2921315 w 2921315"/>
              <a:gd name="connsiteY186" fmla="*/ 1502897 h 3567924"/>
              <a:gd name="connsiteX187" fmla="*/ 2489315 w 2921315"/>
              <a:gd name="connsiteY187" fmla="*/ 1502897 h 3567924"/>
              <a:gd name="connsiteX188" fmla="*/ 0 w 2921315"/>
              <a:gd name="connsiteY188" fmla="*/ 1448911 h 3567924"/>
              <a:gd name="connsiteX189" fmla="*/ 432000 w 2921315"/>
              <a:gd name="connsiteY189" fmla="*/ 1448911 h 3567924"/>
              <a:gd name="connsiteX190" fmla="*/ 432000 w 2921315"/>
              <a:gd name="connsiteY190" fmla="*/ 1484911 h 3567924"/>
              <a:gd name="connsiteX191" fmla="*/ 0 w 2921315"/>
              <a:gd name="connsiteY191" fmla="*/ 1484911 h 3567924"/>
              <a:gd name="connsiteX192" fmla="*/ 2776874 w 2921315"/>
              <a:gd name="connsiteY192" fmla="*/ 800904 h 3567924"/>
              <a:gd name="connsiteX193" fmla="*/ 2792861 w 2921315"/>
              <a:gd name="connsiteY193" fmla="*/ 833159 h 3567924"/>
              <a:gd name="connsiteX194" fmla="*/ 2405795 w 2921315"/>
              <a:gd name="connsiteY194" fmla="*/ 1025003 h 3567924"/>
              <a:gd name="connsiteX195" fmla="*/ 2389808 w 2921315"/>
              <a:gd name="connsiteY195" fmla="*/ 992747 h 3567924"/>
              <a:gd name="connsiteX196" fmla="*/ 144441 w 2921315"/>
              <a:gd name="connsiteY196" fmla="*/ 782918 h 3567924"/>
              <a:gd name="connsiteX197" fmla="*/ 531507 w 2921315"/>
              <a:gd name="connsiteY197" fmla="*/ 974761 h 3567924"/>
              <a:gd name="connsiteX198" fmla="*/ 515520 w 2921315"/>
              <a:gd name="connsiteY198" fmla="*/ 1007017 h 3567924"/>
              <a:gd name="connsiteX199" fmla="*/ 128454 w 2921315"/>
              <a:gd name="connsiteY199" fmla="*/ 815173 h 3567924"/>
              <a:gd name="connsiteX200" fmla="*/ 1458305 w 2921315"/>
              <a:gd name="connsiteY200" fmla="*/ 570335 h 3567924"/>
              <a:gd name="connsiteX201" fmla="*/ 1975803 w 2921315"/>
              <a:gd name="connsiteY201" fmla="*/ 739686 h 3567924"/>
              <a:gd name="connsiteX202" fmla="*/ 2323522 w 2921315"/>
              <a:gd name="connsiteY202" fmla="*/ 1589143 h 3567924"/>
              <a:gd name="connsiteX203" fmla="*/ 2289620 w 2921315"/>
              <a:gd name="connsiteY203" fmla="*/ 1725945 h 3567924"/>
              <a:gd name="connsiteX204" fmla="*/ 1879725 w 2921315"/>
              <a:gd name="connsiteY204" fmla="*/ 1725945 h 3567924"/>
              <a:gd name="connsiteX205" fmla="*/ 625390 w 2921315"/>
              <a:gd name="connsiteY205" fmla="*/ 1725036 h 3567924"/>
              <a:gd name="connsiteX206" fmla="*/ 940561 w 2921315"/>
              <a:gd name="connsiteY206" fmla="*/ 738936 h 3567924"/>
              <a:gd name="connsiteX207" fmla="*/ 1458305 w 2921315"/>
              <a:gd name="connsiteY207" fmla="*/ 570335 h 3567924"/>
              <a:gd name="connsiteX208" fmla="*/ 2373969 w 2921315"/>
              <a:gd name="connsiteY208" fmla="*/ 290387 h 3567924"/>
              <a:gd name="connsiteX209" fmla="*/ 2402556 w 2921315"/>
              <a:gd name="connsiteY209" fmla="*/ 312268 h 3567924"/>
              <a:gd name="connsiteX210" fmla="*/ 2139979 w 2921315"/>
              <a:gd name="connsiteY210" fmla="*/ 655309 h 3567924"/>
              <a:gd name="connsiteX211" fmla="*/ 2111392 w 2921315"/>
              <a:gd name="connsiteY211" fmla="*/ 633428 h 3567924"/>
              <a:gd name="connsiteX212" fmla="*/ 547346 w 2921315"/>
              <a:gd name="connsiteY212" fmla="*/ 272401 h 3567924"/>
              <a:gd name="connsiteX213" fmla="*/ 809923 w 2921315"/>
              <a:gd name="connsiteY213" fmla="*/ 615442 h 3567924"/>
              <a:gd name="connsiteX214" fmla="*/ 781336 w 2921315"/>
              <a:gd name="connsiteY214" fmla="*/ 637323 h 3567924"/>
              <a:gd name="connsiteX215" fmla="*/ 518759 w 2921315"/>
              <a:gd name="connsiteY215" fmla="*/ 294282 h 3567924"/>
              <a:gd name="connsiteX216" fmla="*/ 1765685 w 2921315"/>
              <a:gd name="connsiteY216" fmla="*/ 17985 h 3567924"/>
              <a:gd name="connsiteX217" fmla="*/ 1800865 w 2921315"/>
              <a:gd name="connsiteY217" fmla="*/ 25623 h 3567924"/>
              <a:gd name="connsiteX218" fmla="*/ 1709210 w 2921315"/>
              <a:gd name="connsiteY218" fmla="*/ 447788 h 3567924"/>
              <a:gd name="connsiteX219" fmla="*/ 1674029 w 2921315"/>
              <a:gd name="connsiteY219" fmla="*/ 440150 h 3567924"/>
              <a:gd name="connsiteX220" fmla="*/ 1155630 w 2921315"/>
              <a:gd name="connsiteY220" fmla="*/ 0 h 3567924"/>
              <a:gd name="connsiteX221" fmla="*/ 1247286 w 2921315"/>
              <a:gd name="connsiteY221" fmla="*/ 422165 h 3567924"/>
              <a:gd name="connsiteX222" fmla="*/ 1212106 w 2921315"/>
              <a:gd name="connsiteY222" fmla="*/ 429803 h 3567924"/>
              <a:gd name="connsiteX223" fmla="*/ 1120450 w 2921315"/>
              <a:gd name="connsiteY223" fmla="*/ 7637 h 3567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</a:cxnLst>
            <a:rect l="l" t="t" r="r" b="b"/>
            <a:pathLst>
              <a:path w="2921315" h="3567924">
                <a:moveTo>
                  <a:pt x="1622018" y="3452839"/>
                </a:moveTo>
                <a:cubicBezTo>
                  <a:pt x="1599360" y="3521428"/>
                  <a:pt x="1535324" y="3567798"/>
                  <a:pt x="1463090" y="3567924"/>
                </a:cubicBezTo>
                <a:cubicBezTo>
                  <a:pt x="1390856" y="3568050"/>
                  <a:pt x="1326659" y="3521903"/>
                  <a:pt x="1303762" y="3453393"/>
                </a:cubicBezTo>
                <a:close/>
                <a:moveTo>
                  <a:pt x="1104384" y="3332903"/>
                </a:moveTo>
                <a:lnTo>
                  <a:pt x="1104384" y="3332904"/>
                </a:lnTo>
                <a:lnTo>
                  <a:pt x="1104384" y="3332904"/>
                </a:lnTo>
                <a:close/>
                <a:moveTo>
                  <a:pt x="1147305" y="3289983"/>
                </a:moveTo>
                <a:lnTo>
                  <a:pt x="1770591" y="3289983"/>
                </a:lnTo>
                <a:cubicBezTo>
                  <a:pt x="1794296" y="3289983"/>
                  <a:pt x="1813512" y="3309199"/>
                  <a:pt x="1813512" y="3332904"/>
                </a:cubicBezTo>
                <a:lnTo>
                  <a:pt x="1813511" y="3332904"/>
                </a:lnTo>
                <a:cubicBezTo>
                  <a:pt x="1813511" y="3356609"/>
                  <a:pt x="1794295" y="3375825"/>
                  <a:pt x="1770590" y="3375825"/>
                </a:cubicBezTo>
                <a:lnTo>
                  <a:pt x="1147305" y="3375824"/>
                </a:lnTo>
                <a:cubicBezTo>
                  <a:pt x="1135453" y="3375824"/>
                  <a:pt x="1124722" y="3371020"/>
                  <a:pt x="1116955" y="3363253"/>
                </a:cubicBezTo>
                <a:lnTo>
                  <a:pt x="1104384" y="3332904"/>
                </a:lnTo>
                <a:lnTo>
                  <a:pt x="1116955" y="3302554"/>
                </a:lnTo>
                <a:cubicBezTo>
                  <a:pt x="1124722" y="3294787"/>
                  <a:pt x="1135453" y="3289983"/>
                  <a:pt x="1147305" y="3289983"/>
                </a:cubicBezTo>
                <a:close/>
                <a:moveTo>
                  <a:pt x="1104384" y="3187651"/>
                </a:moveTo>
                <a:lnTo>
                  <a:pt x="1104384" y="3187652"/>
                </a:lnTo>
                <a:lnTo>
                  <a:pt x="1104384" y="3187652"/>
                </a:lnTo>
                <a:close/>
                <a:moveTo>
                  <a:pt x="1147305" y="3144731"/>
                </a:moveTo>
                <a:lnTo>
                  <a:pt x="1770591" y="3144731"/>
                </a:lnTo>
                <a:cubicBezTo>
                  <a:pt x="1794296" y="3144731"/>
                  <a:pt x="1813512" y="3163947"/>
                  <a:pt x="1813512" y="3187652"/>
                </a:cubicBezTo>
                <a:lnTo>
                  <a:pt x="1813511" y="3187652"/>
                </a:lnTo>
                <a:cubicBezTo>
                  <a:pt x="1813511" y="3211357"/>
                  <a:pt x="1794295" y="3230573"/>
                  <a:pt x="1770590" y="3230573"/>
                </a:cubicBezTo>
                <a:lnTo>
                  <a:pt x="1147305" y="3230572"/>
                </a:lnTo>
                <a:cubicBezTo>
                  <a:pt x="1135453" y="3230572"/>
                  <a:pt x="1124722" y="3225768"/>
                  <a:pt x="1116955" y="3218001"/>
                </a:cubicBezTo>
                <a:lnTo>
                  <a:pt x="1104384" y="3187652"/>
                </a:lnTo>
                <a:lnTo>
                  <a:pt x="1116955" y="3157302"/>
                </a:lnTo>
                <a:cubicBezTo>
                  <a:pt x="1124722" y="3149535"/>
                  <a:pt x="1135453" y="3144731"/>
                  <a:pt x="1147305" y="3144731"/>
                </a:cubicBezTo>
                <a:close/>
                <a:moveTo>
                  <a:pt x="1104384" y="3046168"/>
                </a:moveTo>
                <a:lnTo>
                  <a:pt x="1104384" y="3046169"/>
                </a:lnTo>
                <a:lnTo>
                  <a:pt x="1104384" y="3046169"/>
                </a:lnTo>
                <a:close/>
                <a:moveTo>
                  <a:pt x="1147305" y="3003248"/>
                </a:moveTo>
                <a:lnTo>
                  <a:pt x="1770591" y="3003248"/>
                </a:lnTo>
                <a:cubicBezTo>
                  <a:pt x="1794296" y="3003248"/>
                  <a:pt x="1813512" y="3022464"/>
                  <a:pt x="1813512" y="3046169"/>
                </a:cubicBezTo>
                <a:lnTo>
                  <a:pt x="1813511" y="3046169"/>
                </a:lnTo>
                <a:cubicBezTo>
                  <a:pt x="1813511" y="3069874"/>
                  <a:pt x="1794295" y="3089090"/>
                  <a:pt x="1770590" y="3089090"/>
                </a:cubicBezTo>
                <a:lnTo>
                  <a:pt x="1147305" y="3089089"/>
                </a:lnTo>
                <a:cubicBezTo>
                  <a:pt x="1135453" y="3089089"/>
                  <a:pt x="1124722" y="3084285"/>
                  <a:pt x="1116955" y="3076518"/>
                </a:cubicBezTo>
                <a:lnTo>
                  <a:pt x="1104384" y="3046169"/>
                </a:lnTo>
                <a:lnTo>
                  <a:pt x="1116955" y="3015819"/>
                </a:lnTo>
                <a:cubicBezTo>
                  <a:pt x="1124722" y="3008052"/>
                  <a:pt x="1135453" y="3003248"/>
                  <a:pt x="1147305" y="3003248"/>
                </a:cubicBezTo>
                <a:close/>
                <a:moveTo>
                  <a:pt x="2404146" y="1903269"/>
                </a:moveTo>
                <a:lnTo>
                  <a:pt x="2788370" y="2100743"/>
                </a:lnTo>
                <a:lnTo>
                  <a:pt x="2771914" y="2132761"/>
                </a:lnTo>
                <a:lnTo>
                  <a:pt x="2387690" y="1935288"/>
                </a:lnTo>
                <a:close/>
                <a:moveTo>
                  <a:pt x="517169" y="1885283"/>
                </a:moveTo>
                <a:lnTo>
                  <a:pt x="533625" y="1917302"/>
                </a:lnTo>
                <a:lnTo>
                  <a:pt x="149401" y="2114775"/>
                </a:lnTo>
                <a:lnTo>
                  <a:pt x="132945" y="2082757"/>
                </a:lnTo>
                <a:close/>
                <a:moveTo>
                  <a:pt x="1726026" y="1747981"/>
                </a:moveTo>
                <a:lnTo>
                  <a:pt x="1541851" y="2665682"/>
                </a:lnTo>
                <a:lnTo>
                  <a:pt x="1577147" y="2672766"/>
                </a:lnTo>
                <a:lnTo>
                  <a:pt x="1761322" y="1755064"/>
                </a:lnTo>
                <a:close/>
                <a:moveTo>
                  <a:pt x="1199688" y="1747980"/>
                </a:moveTo>
                <a:lnTo>
                  <a:pt x="1164392" y="1755063"/>
                </a:lnTo>
                <a:lnTo>
                  <a:pt x="1348567" y="2672765"/>
                </a:lnTo>
                <a:lnTo>
                  <a:pt x="1383863" y="2665681"/>
                </a:lnTo>
                <a:close/>
                <a:moveTo>
                  <a:pt x="625076" y="1725945"/>
                </a:moveTo>
                <a:lnTo>
                  <a:pt x="1879725" y="1725945"/>
                </a:lnTo>
                <a:lnTo>
                  <a:pt x="2289546" y="1726242"/>
                </a:lnTo>
                <a:lnTo>
                  <a:pt x="2289620" y="1725945"/>
                </a:lnTo>
                <a:lnTo>
                  <a:pt x="2290466" y="1725945"/>
                </a:lnTo>
                <a:lnTo>
                  <a:pt x="2273082" y="1795481"/>
                </a:lnTo>
                <a:lnTo>
                  <a:pt x="2245268" y="1871971"/>
                </a:lnTo>
                <a:lnTo>
                  <a:pt x="2207023" y="1958891"/>
                </a:lnTo>
                <a:lnTo>
                  <a:pt x="2144441" y="2091010"/>
                </a:lnTo>
                <a:lnTo>
                  <a:pt x="2050567" y="2250943"/>
                </a:lnTo>
                <a:lnTo>
                  <a:pt x="1953216" y="2490842"/>
                </a:lnTo>
                <a:lnTo>
                  <a:pt x="1883680" y="2689020"/>
                </a:lnTo>
                <a:lnTo>
                  <a:pt x="1859342" y="2751603"/>
                </a:lnTo>
                <a:lnTo>
                  <a:pt x="1852389" y="2793324"/>
                </a:lnTo>
                <a:lnTo>
                  <a:pt x="1852389" y="2817662"/>
                </a:lnTo>
                <a:lnTo>
                  <a:pt x="1859342" y="2848953"/>
                </a:lnTo>
                <a:lnTo>
                  <a:pt x="1841958" y="2883721"/>
                </a:lnTo>
                <a:lnTo>
                  <a:pt x="1821098" y="2911536"/>
                </a:lnTo>
                <a:lnTo>
                  <a:pt x="1775899" y="2915013"/>
                </a:lnTo>
                <a:lnTo>
                  <a:pt x="1184842" y="2915013"/>
                </a:lnTo>
                <a:lnTo>
                  <a:pt x="1104876" y="2901105"/>
                </a:lnTo>
                <a:lnTo>
                  <a:pt x="1084015" y="2862861"/>
                </a:lnTo>
                <a:lnTo>
                  <a:pt x="1080538" y="2796801"/>
                </a:lnTo>
                <a:lnTo>
                  <a:pt x="1052723" y="2671636"/>
                </a:lnTo>
                <a:lnTo>
                  <a:pt x="997095" y="2549948"/>
                </a:lnTo>
                <a:lnTo>
                  <a:pt x="931035" y="2383061"/>
                </a:lnTo>
                <a:lnTo>
                  <a:pt x="847592" y="2209221"/>
                </a:lnTo>
                <a:lnTo>
                  <a:pt x="757195" y="2024950"/>
                </a:lnTo>
                <a:lnTo>
                  <a:pt x="684182" y="1875448"/>
                </a:lnTo>
                <a:close/>
                <a:moveTo>
                  <a:pt x="1184039" y="1536639"/>
                </a:moveTo>
                <a:cubicBezTo>
                  <a:pt x="1149014" y="1536639"/>
                  <a:pt x="1120620" y="1582087"/>
                  <a:pt x="1120620" y="1638149"/>
                </a:cubicBezTo>
                <a:lnTo>
                  <a:pt x="1152329" y="1638149"/>
                </a:lnTo>
                <a:cubicBezTo>
                  <a:pt x="1152329" y="1599600"/>
                  <a:pt x="1166526" y="1568349"/>
                  <a:pt x="1184039" y="1568349"/>
                </a:cubicBezTo>
                <a:cubicBezTo>
                  <a:pt x="1201552" y="1568349"/>
                  <a:pt x="1215749" y="1599600"/>
                  <a:pt x="1215749" y="1638149"/>
                </a:cubicBezTo>
                <a:lnTo>
                  <a:pt x="1218915" y="1638149"/>
                </a:lnTo>
                <a:cubicBezTo>
                  <a:pt x="1218915" y="1624134"/>
                  <a:pt x="1220690" y="1610782"/>
                  <a:pt x="1223899" y="1598637"/>
                </a:cubicBezTo>
                <a:lnTo>
                  <a:pt x="1233187" y="1576588"/>
                </a:lnTo>
                <a:lnTo>
                  <a:pt x="1242474" y="1598637"/>
                </a:lnTo>
                <a:cubicBezTo>
                  <a:pt x="1245684" y="1610782"/>
                  <a:pt x="1247458" y="1624134"/>
                  <a:pt x="1247458" y="1638149"/>
                </a:cubicBezTo>
                <a:lnTo>
                  <a:pt x="1250624" y="1638149"/>
                </a:lnTo>
                <a:cubicBezTo>
                  <a:pt x="1250624" y="1599600"/>
                  <a:pt x="1264821" y="1568349"/>
                  <a:pt x="1282334" y="1568349"/>
                </a:cubicBezTo>
                <a:cubicBezTo>
                  <a:pt x="1299847" y="1568349"/>
                  <a:pt x="1314044" y="1599600"/>
                  <a:pt x="1314044" y="1638149"/>
                </a:cubicBezTo>
                <a:lnTo>
                  <a:pt x="1315092" y="1638149"/>
                </a:lnTo>
                <a:cubicBezTo>
                  <a:pt x="1315092" y="1624134"/>
                  <a:pt x="1316867" y="1610782"/>
                  <a:pt x="1320076" y="1598637"/>
                </a:cubicBezTo>
                <a:lnTo>
                  <a:pt x="1330423" y="1574074"/>
                </a:lnTo>
                <a:lnTo>
                  <a:pt x="1340769" y="1598637"/>
                </a:lnTo>
                <a:cubicBezTo>
                  <a:pt x="1343979" y="1610782"/>
                  <a:pt x="1345753" y="1624134"/>
                  <a:pt x="1345753" y="1638149"/>
                </a:cubicBezTo>
                <a:lnTo>
                  <a:pt x="1346801" y="1638149"/>
                </a:lnTo>
                <a:cubicBezTo>
                  <a:pt x="1346801" y="1599600"/>
                  <a:pt x="1360998" y="1568349"/>
                  <a:pt x="1378511" y="1568349"/>
                </a:cubicBezTo>
                <a:cubicBezTo>
                  <a:pt x="1396024" y="1568349"/>
                  <a:pt x="1410221" y="1599600"/>
                  <a:pt x="1410221" y="1638149"/>
                </a:cubicBezTo>
                <a:lnTo>
                  <a:pt x="1411269" y="1638149"/>
                </a:lnTo>
                <a:cubicBezTo>
                  <a:pt x="1411269" y="1624134"/>
                  <a:pt x="1413044" y="1610782"/>
                  <a:pt x="1416253" y="1598637"/>
                </a:cubicBezTo>
                <a:lnTo>
                  <a:pt x="1426600" y="1574074"/>
                </a:lnTo>
                <a:lnTo>
                  <a:pt x="1436946" y="1598637"/>
                </a:lnTo>
                <a:cubicBezTo>
                  <a:pt x="1440156" y="1610782"/>
                  <a:pt x="1441930" y="1624134"/>
                  <a:pt x="1441930" y="1638149"/>
                </a:cubicBezTo>
                <a:lnTo>
                  <a:pt x="1442978" y="1638149"/>
                </a:lnTo>
                <a:cubicBezTo>
                  <a:pt x="1442978" y="1599600"/>
                  <a:pt x="1457175" y="1568349"/>
                  <a:pt x="1474688" y="1568349"/>
                </a:cubicBezTo>
                <a:cubicBezTo>
                  <a:pt x="1483445" y="1568349"/>
                  <a:pt x="1491372" y="1576162"/>
                  <a:pt x="1497111" y="1588793"/>
                </a:cubicBezTo>
                <a:lnTo>
                  <a:pt x="1504749" y="1629384"/>
                </a:lnTo>
                <a:lnTo>
                  <a:pt x="1503643" y="1638149"/>
                </a:lnTo>
                <a:lnTo>
                  <a:pt x="1506398" y="1638149"/>
                </a:lnTo>
                <a:lnTo>
                  <a:pt x="1504749" y="1629384"/>
                </a:lnTo>
                <a:lnTo>
                  <a:pt x="1508627" y="1598637"/>
                </a:lnTo>
                <a:lnTo>
                  <a:pt x="1520875" y="1569559"/>
                </a:lnTo>
                <a:lnTo>
                  <a:pt x="1533123" y="1598637"/>
                </a:lnTo>
                <a:lnTo>
                  <a:pt x="1537002" y="1629384"/>
                </a:lnTo>
                <a:lnTo>
                  <a:pt x="1535352" y="1638149"/>
                </a:lnTo>
                <a:lnTo>
                  <a:pt x="1538107" y="1638149"/>
                </a:lnTo>
                <a:lnTo>
                  <a:pt x="1537002" y="1629384"/>
                </a:lnTo>
                <a:lnTo>
                  <a:pt x="1544640" y="1588793"/>
                </a:lnTo>
                <a:cubicBezTo>
                  <a:pt x="1550378" y="1576162"/>
                  <a:pt x="1558306" y="1568349"/>
                  <a:pt x="1567062" y="1568349"/>
                </a:cubicBezTo>
                <a:cubicBezTo>
                  <a:pt x="1575819" y="1568349"/>
                  <a:pt x="1583746" y="1576162"/>
                  <a:pt x="1589485" y="1588793"/>
                </a:cubicBezTo>
                <a:lnTo>
                  <a:pt x="1598314" y="1635712"/>
                </a:lnTo>
                <a:lnTo>
                  <a:pt x="1598006" y="1638149"/>
                </a:lnTo>
                <a:lnTo>
                  <a:pt x="1598772" y="1638149"/>
                </a:lnTo>
                <a:lnTo>
                  <a:pt x="1598314" y="1635712"/>
                </a:lnTo>
                <a:lnTo>
                  <a:pt x="1602990" y="1598637"/>
                </a:lnTo>
                <a:lnTo>
                  <a:pt x="1614244" y="1571920"/>
                </a:lnTo>
                <a:lnTo>
                  <a:pt x="1625497" y="1598637"/>
                </a:lnTo>
                <a:lnTo>
                  <a:pt x="1630174" y="1635712"/>
                </a:lnTo>
                <a:lnTo>
                  <a:pt x="1629715" y="1638149"/>
                </a:lnTo>
                <a:lnTo>
                  <a:pt x="1630481" y="1638149"/>
                </a:lnTo>
                <a:lnTo>
                  <a:pt x="1630174" y="1635712"/>
                </a:lnTo>
                <a:lnTo>
                  <a:pt x="1639003" y="1588793"/>
                </a:lnTo>
                <a:cubicBezTo>
                  <a:pt x="1644741" y="1576162"/>
                  <a:pt x="1652669" y="1568349"/>
                  <a:pt x="1661425" y="1568349"/>
                </a:cubicBezTo>
                <a:cubicBezTo>
                  <a:pt x="1670182" y="1568349"/>
                  <a:pt x="1678109" y="1576162"/>
                  <a:pt x="1683848" y="1588793"/>
                </a:cubicBezTo>
                <a:lnTo>
                  <a:pt x="1692572" y="1635155"/>
                </a:lnTo>
                <a:lnTo>
                  <a:pt x="1692194" y="1638149"/>
                </a:lnTo>
                <a:lnTo>
                  <a:pt x="1693135" y="1638149"/>
                </a:lnTo>
                <a:lnTo>
                  <a:pt x="1692572" y="1635155"/>
                </a:lnTo>
                <a:lnTo>
                  <a:pt x="1697178" y="1598637"/>
                </a:lnTo>
                <a:lnTo>
                  <a:pt x="1708519" y="1571713"/>
                </a:lnTo>
                <a:lnTo>
                  <a:pt x="1719860" y="1598637"/>
                </a:lnTo>
                <a:lnTo>
                  <a:pt x="1724467" y="1635155"/>
                </a:lnTo>
                <a:lnTo>
                  <a:pt x="1723903" y="1638149"/>
                </a:lnTo>
                <a:lnTo>
                  <a:pt x="1724844" y="1638149"/>
                </a:lnTo>
                <a:lnTo>
                  <a:pt x="1724467" y="1635155"/>
                </a:lnTo>
                <a:lnTo>
                  <a:pt x="1733191" y="1588793"/>
                </a:lnTo>
                <a:cubicBezTo>
                  <a:pt x="1738929" y="1576162"/>
                  <a:pt x="1746857" y="1568349"/>
                  <a:pt x="1755613" y="1568349"/>
                </a:cubicBezTo>
                <a:cubicBezTo>
                  <a:pt x="1773126" y="1568349"/>
                  <a:pt x="1787323" y="1599600"/>
                  <a:pt x="1787323" y="1638149"/>
                </a:cubicBezTo>
                <a:lnTo>
                  <a:pt x="1819032" y="1638149"/>
                </a:lnTo>
                <a:cubicBezTo>
                  <a:pt x="1819032" y="1582087"/>
                  <a:pt x="1790638" y="1536639"/>
                  <a:pt x="1755613" y="1536639"/>
                </a:cubicBezTo>
                <a:cubicBezTo>
                  <a:pt x="1738101" y="1536639"/>
                  <a:pt x="1722246" y="1548001"/>
                  <a:pt x="1710769" y="1566371"/>
                </a:cubicBezTo>
                <a:lnTo>
                  <a:pt x="1708519" y="1571713"/>
                </a:lnTo>
                <a:lnTo>
                  <a:pt x="1706269" y="1566371"/>
                </a:lnTo>
                <a:cubicBezTo>
                  <a:pt x="1694793" y="1548001"/>
                  <a:pt x="1678938" y="1536639"/>
                  <a:pt x="1661425" y="1536639"/>
                </a:cubicBezTo>
                <a:cubicBezTo>
                  <a:pt x="1643913" y="1536639"/>
                  <a:pt x="1628058" y="1548001"/>
                  <a:pt x="1616581" y="1566371"/>
                </a:cubicBezTo>
                <a:lnTo>
                  <a:pt x="1614244" y="1571920"/>
                </a:lnTo>
                <a:lnTo>
                  <a:pt x="1611906" y="1566371"/>
                </a:lnTo>
                <a:cubicBezTo>
                  <a:pt x="1600430" y="1548001"/>
                  <a:pt x="1584575" y="1536639"/>
                  <a:pt x="1567062" y="1536639"/>
                </a:cubicBezTo>
                <a:cubicBezTo>
                  <a:pt x="1549550" y="1536639"/>
                  <a:pt x="1533695" y="1548001"/>
                  <a:pt x="1522218" y="1566371"/>
                </a:cubicBezTo>
                <a:lnTo>
                  <a:pt x="1520875" y="1569559"/>
                </a:lnTo>
                <a:lnTo>
                  <a:pt x="1519532" y="1566371"/>
                </a:lnTo>
                <a:cubicBezTo>
                  <a:pt x="1508056" y="1548001"/>
                  <a:pt x="1492201" y="1536639"/>
                  <a:pt x="1474688" y="1536639"/>
                </a:cubicBezTo>
                <a:cubicBezTo>
                  <a:pt x="1457176" y="1536639"/>
                  <a:pt x="1441321" y="1548001"/>
                  <a:pt x="1429844" y="1566371"/>
                </a:cubicBezTo>
                <a:lnTo>
                  <a:pt x="1426600" y="1574074"/>
                </a:lnTo>
                <a:lnTo>
                  <a:pt x="1423355" y="1566371"/>
                </a:lnTo>
                <a:cubicBezTo>
                  <a:pt x="1411879" y="1548001"/>
                  <a:pt x="1396024" y="1536639"/>
                  <a:pt x="1378511" y="1536639"/>
                </a:cubicBezTo>
                <a:cubicBezTo>
                  <a:pt x="1360999" y="1536639"/>
                  <a:pt x="1345144" y="1548001"/>
                  <a:pt x="1333667" y="1566371"/>
                </a:cubicBezTo>
                <a:lnTo>
                  <a:pt x="1330423" y="1574074"/>
                </a:lnTo>
                <a:lnTo>
                  <a:pt x="1327178" y="1566371"/>
                </a:lnTo>
                <a:cubicBezTo>
                  <a:pt x="1315702" y="1548001"/>
                  <a:pt x="1299847" y="1536639"/>
                  <a:pt x="1282334" y="1536639"/>
                </a:cubicBezTo>
                <a:cubicBezTo>
                  <a:pt x="1264822" y="1536639"/>
                  <a:pt x="1248967" y="1548001"/>
                  <a:pt x="1237490" y="1566371"/>
                </a:cubicBezTo>
                <a:lnTo>
                  <a:pt x="1233187" y="1576588"/>
                </a:lnTo>
                <a:lnTo>
                  <a:pt x="1228883" y="1566371"/>
                </a:lnTo>
                <a:cubicBezTo>
                  <a:pt x="1217406" y="1548001"/>
                  <a:pt x="1201552" y="1536639"/>
                  <a:pt x="1184039" y="1536639"/>
                </a:cubicBezTo>
                <a:close/>
                <a:moveTo>
                  <a:pt x="2489315" y="1466897"/>
                </a:moveTo>
                <a:lnTo>
                  <a:pt x="2921315" y="1466897"/>
                </a:lnTo>
                <a:lnTo>
                  <a:pt x="2921315" y="1502897"/>
                </a:lnTo>
                <a:lnTo>
                  <a:pt x="2489315" y="1502897"/>
                </a:lnTo>
                <a:close/>
                <a:moveTo>
                  <a:pt x="0" y="1448911"/>
                </a:moveTo>
                <a:lnTo>
                  <a:pt x="432000" y="1448911"/>
                </a:lnTo>
                <a:lnTo>
                  <a:pt x="432000" y="1484911"/>
                </a:lnTo>
                <a:lnTo>
                  <a:pt x="0" y="1484911"/>
                </a:lnTo>
                <a:close/>
                <a:moveTo>
                  <a:pt x="2776874" y="800904"/>
                </a:moveTo>
                <a:lnTo>
                  <a:pt x="2792861" y="833159"/>
                </a:lnTo>
                <a:lnTo>
                  <a:pt x="2405795" y="1025003"/>
                </a:lnTo>
                <a:lnTo>
                  <a:pt x="2389808" y="992747"/>
                </a:lnTo>
                <a:close/>
                <a:moveTo>
                  <a:pt x="144441" y="782918"/>
                </a:moveTo>
                <a:lnTo>
                  <a:pt x="531507" y="974761"/>
                </a:lnTo>
                <a:lnTo>
                  <a:pt x="515520" y="1007017"/>
                </a:lnTo>
                <a:lnTo>
                  <a:pt x="128454" y="815173"/>
                </a:lnTo>
                <a:close/>
                <a:moveTo>
                  <a:pt x="1458305" y="570335"/>
                </a:moveTo>
                <a:cubicBezTo>
                  <a:pt x="1640039" y="570466"/>
                  <a:pt x="1821732" y="626923"/>
                  <a:pt x="1975803" y="739686"/>
                </a:cubicBezTo>
                <a:cubicBezTo>
                  <a:pt x="2245428" y="937021"/>
                  <a:pt x="2376267" y="1267129"/>
                  <a:pt x="2323522" y="1589143"/>
                </a:cubicBezTo>
                <a:lnTo>
                  <a:pt x="2289620" y="1725945"/>
                </a:lnTo>
                <a:lnTo>
                  <a:pt x="1879725" y="1725945"/>
                </a:lnTo>
                <a:lnTo>
                  <a:pt x="625390" y="1725036"/>
                </a:lnTo>
                <a:cubicBezTo>
                  <a:pt x="504644" y="1362773"/>
                  <a:pt x="632092" y="964015"/>
                  <a:pt x="940561" y="738936"/>
                </a:cubicBezTo>
                <a:cubicBezTo>
                  <a:pt x="1094796" y="626397"/>
                  <a:pt x="1276571" y="570203"/>
                  <a:pt x="1458305" y="570335"/>
                </a:cubicBezTo>
                <a:close/>
                <a:moveTo>
                  <a:pt x="2373969" y="290387"/>
                </a:moveTo>
                <a:lnTo>
                  <a:pt x="2402556" y="312268"/>
                </a:lnTo>
                <a:lnTo>
                  <a:pt x="2139979" y="655309"/>
                </a:lnTo>
                <a:lnTo>
                  <a:pt x="2111392" y="633428"/>
                </a:lnTo>
                <a:close/>
                <a:moveTo>
                  <a:pt x="547346" y="272401"/>
                </a:moveTo>
                <a:lnTo>
                  <a:pt x="809923" y="615442"/>
                </a:lnTo>
                <a:lnTo>
                  <a:pt x="781336" y="637323"/>
                </a:lnTo>
                <a:lnTo>
                  <a:pt x="518759" y="294282"/>
                </a:lnTo>
                <a:close/>
                <a:moveTo>
                  <a:pt x="1765685" y="17985"/>
                </a:moveTo>
                <a:lnTo>
                  <a:pt x="1800865" y="25623"/>
                </a:lnTo>
                <a:lnTo>
                  <a:pt x="1709210" y="447788"/>
                </a:lnTo>
                <a:lnTo>
                  <a:pt x="1674029" y="440150"/>
                </a:lnTo>
                <a:close/>
                <a:moveTo>
                  <a:pt x="1155630" y="0"/>
                </a:moveTo>
                <a:lnTo>
                  <a:pt x="1247286" y="422165"/>
                </a:lnTo>
                <a:lnTo>
                  <a:pt x="1212106" y="429803"/>
                </a:lnTo>
                <a:lnTo>
                  <a:pt x="1120450" y="7637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3" name="直接连接符 32"/>
          <p:cNvCxnSpPr/>
          <p:nvPr/>
        </p:nvCxnSpPr>
        <p:spPr>
          <a:xfrm flipH="1" flipV="1">
            <a:off x="5012139" y="2532461"/>
            <a:ext cx="540000" cy="540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 flipV="1">
            <a:off x="6679203" y="4185553"/>
            <a:ext cx="540000" cy="540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6679203" y="2532461"/>
            <a:ext cx="540000" cy="540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V="1">
            <a:off x="5012139" y="4185553"/>
            <a:ext cx="540000" cy="540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/>
        </p:nvSpPr>
        <p:spPr>
          <a:xfrm>
            <a:off x="4684593" y="2150325"/>
            <a:ext cx="382136" cy="382136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7178260" y="2150325"/>
            <a:ext cx="382136" cy="382136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4684593" y="4733178"/>
            <a:ext cx="382136" cy="382136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7178260" y="4733178"/>
            <a:ext cx="382136" cy="382136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560396" y="1787395"/>
            <a:ext cx="4250604" cy="180049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分析方向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点击此处输入对分析方向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内容的描述，简要并专业性的文字描述即可，无须过多修饰性词语。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560396" y="4370248"/>
            <a:ext cx="4250604" cy="180049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分析方向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点击此处输入对分析方向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内容的描述，简要并专业性的文字描述即可，无须过多修饰性词语。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26353" y="1787395"/>
            <a:ext cx="4250604" cy="180049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分析方向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点击此处输入对分析方向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内容的描述，简要并专业性的文字描述即可，无须过多修饰性词语。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26353" y="4370248"/>
            <a:ext cx="4250604" cy="180049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分析方向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点击此处输入对分析方向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内容的描述，简要并专业性的文字描述即可，无须过多修饰性词语。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7" presetClass="emph" presetSubtype="0" repeatCount="200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985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85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985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22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720"/>
                            </p:stCondLst>
                            <p:childTnLst>
                              <p:par>
                                <p:cTn id="5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22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5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955"/>
                            </p:stCondLst>
                            <p:childTnLst>
                              <p:par>
                                <p:cTn id="6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9455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2" grpId="1" animBg="1"/>
      <p:bldP spid="37" grpId="0" animBg="1"/>
      <p:bldP spid="38" grpId="0" animBg="1"/>
      <p:bldP spid="39" grpId="0" animBg="1"/>
      <p:bldP spid="40" grpId="0" animBg="1"/>
      <p:bldP spid="41" grpId="0"/>
      <p:bldP spid="42" grpId="0"/>
      <p:bldP spid="43" grpId="0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论点现状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任意多边形 17"/>
          <p:cNvSpPr>
            <a:spLocks noChangeAspect="1"/>
          </p:cNvSpPr>
          <p:nvPr/>
        </p:nvSpPr>
        <p:spPr>
          <a:xfrm>
            <a:off x="636360" y="2338775"/>
            <a:ext cx="362012" cy="360000"/>
          </a:xfrm>
          <a:custGeom>
            <a:avLst/>
            <a:gdLst>
              <a:gd name="connsiteX0" fmla="*/ 1602397 w 3720689"/>
              <a:gd name="connsiteY0" fmla="*/ 2687306 h 3700012"/>
              <a:gd name="connsiteX1" fmla="*/ 2088746 w 3720689"/>
              <a:gd name="connsiteY1" fmla="*/ 3138688 h 3700012"/>
              <a:gd name="connsiteX2" fmla="*/ 1520815 w 3720689"/>
              <a:gd name="connsiteY2" fmla="*/ 3262912 h 3700012"/>
              <a:gd name="connsiteX3" fmla="*/ 589427 w 3720689"/>
              <a:gd name="connsiteY3" fmla="*/ 1251298 h 3700012"/>
              <a:gd name="connsiteX4" fmla="*/ 2569427 w 3720689"/>
              <a:gd name="connsiteY4" fmla="*/ 1251298 h 3700012"/>
              <a:gd name="connsiteX5" fmla="*/ 2569427 w 3720689"/>
              <a:gd name="connsiteY5" fmla="*/ 1387924 h 3700012"/>
              <a:gd name="connsiteX6" fmla="*/ 589427 w 3720689"/>
              <a:gd name="connsiteY6" fmla="*/ 1387924 h 3700012"/>
              <a:gd name="connsiteX7" fmla="*/ 0 w 3720689"/>
              <a:gd name="connsiteY7" fmla="*/ 0 h 3700012"/>
              <a:gd name="connsiteX8" fmla="*/ 204717 w 3720689"/>
              <a:gd name="connsiteY8" fmla="*/ 0 h 3700012"/>
              <a:gd name="connsiteX9" fmla="*/ 204717 w 3720689"/>
              <a:gd name="connsiteY9" fmla="*/ 2 h 3700012"/>
              <a:gd name="connsiteX10" fmla="*/ 2907082 w 3720689"/>
              <a:gd name="connsiteY10" fmla="*/ 2 h 3700012"/>
              <a:gd name="connsiteX11" fmla="*/ 2907082 w 3720689"/>
              <a:gd name="connsiteY11" fmla="*/ 1 h 3700012"/>
              <a:gd name="connsiteX12" fmla="*/ 3111799 w 3720689"/>
              <a:gd name="connsiteY12" fmla="*/ 1 h 3700012"/>
              <a:gd name="connsiteX13" fmla="*/ 3111799 w 3720689"/>
              <a:gd name="connsiteY13" fmla="*/ 1060973 h 3700012"/>
              <a:gd name="connsiteX14" fmla="*/ 3234340 w 3720689"/>
              <a:gd name="connsiteY14" fmla="*/ 928939 h 3700012"/>
              <a:gd name="connsiteX15" fmla="*/ 3720689 w 3720689"/>
              <a:gd name="connsiteY15" fmla="*/ 1380321 h 3700012"/>
              <a:gd name="connsiteX16" fmla="*/ 3448536 w 3720689"/>
              <a:gd name="connsiteY16" fmla="*/ 1673558 h 3700012"/>
              <a:gd name="connsiteX17" fmla="*/ 2964153 w 3720689"/>
              <a:gd name="connsiteY17" fmla="*/ 1224001 h 3700012"/>
              <a:gd name="connsiteX18" fmla="*/ 2907082 w 3720689"/>
              <a:gd name="connsiteY18" fmla="*/ 1224001 h 3700012"/>
              <a:gd name="connsiteX19" fmla="*/ 2907082 w 3720689"/>
              <a:gd name="connsiteY19" fmla="*/ 204719 h 3700012"/>
              <a:gd name="connsiteX20" fmla="*/ 204717 w 3720689"/>
              <a:gd name="connsiteY20" fmla="*/ 204719 h 3700012"/>
              <a:gd name="connsiteX21" fmla="*/ 204717 w 3720689"/>
              <a:gd name="connsiteY21" fmla="*/ 3488602 h 3700012"/>
              <a:gd name="connsiteX22" fmla="*/ 2907082 w 3720689"/>
              <a:gd name="connsiteY22" fmla="*/ 3488602 h 3700012"/>
              <a:gd name="connsiteX23" fmla="*/ 2907082 w 3720689"/>
              <a:gd name="connsiteY23" fmla="*/ 2256957 h 3700012"/>
              <a:gd name="connsiteX24" fmla="*/ 2186995 w 3720689"/>
              <a:gd name="connsiteY24" fmla="*/ 3032826 h 3700012"/>
              <a:gd name="connsiteX25" fmla="*/ 1700646 w 3720689"/>
              <a:gd name="connsiteY25" fmla="*/ 2581444 h 3700012"/>
              <a:gd name="connsiteX26" fmla="*/ 1802861 w 3720689"/>
              <a:gd name="connsiteY26" fmla="*/ 2471311 h 3700012"/>
              <a:gd name="connsiteX27" fmla="*/ 589427 w 3720689"/>
              <a:gd name="connsiteY27" fmla="*/ 2471311 h 3700012"/>
              <a:gd name="connsiteX28" fmla="*/ 589427 w 3720689"/>
              <a:gd name="connsiteY28" fmla="*/ 2334685 h 3700012"/>
              <a:gd name="connsiteX29" fmla="*/ 1929664 w 3720689"/>
              <a:gd name="connsiteY29" fmla="*/ 2334685 h 3700012"/>
              <a:gd name="connsiteX30" fmla="*/ 2172871 w 3720689"/>
              <a:gd name="connsiteY30" fmla="*/ 2072637 h 3700012"/>
              <a:gd name="connsiteX31" fmla="*/ 589427 w 3720689"/>
              <a:gd name="connsiteY31" fmla="*/ 2072637 h 3700012"/>
              <a:gd name="connsiteX32" fmla="*/ 589427 w 3720689"/>
              <a:gd name="connsiteY32" fmla="*/ 1936011 h 3700012"/>
              <a:gd name="connsiteX33" fmla="*/ 2299674 w 3720689"/>
              <a:gd name="connsiteY33" fmla="*/ 1936011 h 3700012"/>
              <a:gd name="connsiteX34" fmla="*/ 2479856 w 3720689"/>
              <a:gd name="connsiteY34" fmla="*/ 1741871 h 3700012"/>
              <a:gd name="connsiteX35" fmla="*/ 589427 w 3720689"/>
              <a:gd name="connsiteY35" fmla="*/ 1741871 h 3700012"/>
              <a:gd name="connsiteX36" fmla="*/ 589427 w 3720689"/>
              <a:gd name="connsiteY36" fmla="*/ 1605245 h 3700012"/>
              <a:gd name="connsiteX37" fmla="*/ 2569427 w 3720689"/>
              <a:gd name="connsiteY37" fmla="*/ 1605245 h 3700012"/>
              <a:gd name="connsiteX38" fmla="*/ 2569427 w 3720689"/>
              <a:gd name="connsiteY38" fmla="*/ 1645361 h 3700012"/>
              <a:gd name="connsiteX39" fmla="*/ 2833408 w 3720689"/>
              <a:gd name="connsiteY39" fmla="*/ 1360930 h 3700012"/>
              <a:gd name="connsiteX40" fmla="*/ 3319757 w 3720689"/>
              <a:gd name="connsiteY40" fmla="*/ 1812312 h 3700012"/>
              <a:gd name="connsiteX41" fmla="*/ 3111799 w 3720689"/>
              <a:gd name="connsiteY41" fmla="*/ 2036381 h 3700012"/>
              <a:gd name="connsiteX42" fmla="*/ 3111799 w 3720689"/>
              <a:gd name="connsiteY42" fmla="*/ 3700012 h 3700012"/>
              <a:gd name="connsiteX43" fmla="*/ 2907082 w 3720689"/>
              <a:gd name="connsiteY43" fmla="*/ 3700012 h 3700012"/>
              <a:gd name="connsiteX44" fmla="*/ 2907082 w 3720689"/>
              <a:gd name="connsiteY44" fmla="*/ 3693319 h 3700012"/>
              <a:gd name="connsiteX45" fmla="*/ 1 w 3720689"/>
              <a:gd name="connsiteY45" fmla="*/ 3693319 h 3700012"/>
              <a:gd name="connsiteX46" fmla="*/ 1 w 3720689"/>
              <a:gd name="connsiteY46" fmla="*/ 3636001 h 3700012"/>
              <a:gd name="connsiteX47" fmla="*/ 0 w 3720689"/>
              <a:gd name="connsiteY47" fmla="*/ 3636001 h 3700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720689" h="3700012">
                <a:moveTo>
                  <a:pt x="1602397" y="2687306"/>
                </a:moveTo>
                <a:lnTo>
                  <a:pt x="2088746" y="3138688"/>
                </a:lnTo>
                <a:lnTo>
                  <a:pt x="1520815" y="3262912"/>
                </a:lnTo>
                <a:close/>
                <a:moveTo>
                  <a:pt x="589427" y="1251298"/>
                </a:moveTo>
                <a:lnTo>
                  <a:pt x="2569427" y="1251298"/>
                </a:lnTo>
                <a:lnTo>
                  <a:pt x="2569427" y="1387924"/>
                </a:lnTo>
                <a:lnTo>
                  <a:pt x="589427" y="1387924"/>
                </a:lnTo>
                <a:close/>
                <a:moveTo>
                  <a:pt x="0" y="0"/>
                </a:moveTo>
                <a:lnTo>
                  <a:pt x="204717" y="0"/>
                </a:lnTo>
                <a:lnTo>
                  <a:pt x="204717" y="2"/>
                </a:lnTo>
                <a:lnTo>
                  <a:pt x="2907082" y="2"/>
                </a:lnTo>
                <a:lnTo>
                  <a:pt x="2907082" y="1"/>
                </a:lnTo>
                <a:lnTo>
                  <a:pt x="3111799" y="1"/>
                </a:lnTo>
                <a:lnTo>
                  <a:pt x="3111799" y="1060973"/>
                </a:lnTo>
                <a:lnTo>
                  <a:pt x="3234340" y="928939"/>
                </a:lnTo>
                <a:lnTo>
                  <a:pt x="3720689" y="1380321"/>
                </a:lnTo>
                <a:lnTo>
                  <a:pt x="3448536" y="1673558"/>
                </a:lnTo>
                <a:lnTo>
                  <a:pt x="2964153" y="1224001"/>
                </a:lnTo>
                <a:lnTo>
                  <a:pt x="2907082" y="1224001"/>
                </a:lnTo>
                <a:lnTo>
                  <a:pt x="2907082" y="204719"/>
                </a:lnTo>
                <a:lnTo>
                  <a:pt x="204717" y="204719"/>
                </a:lnTo>
                <a:lnTo>
                  <a:pt x="204717" y="3488602"/>
                </a:lnTo>
                <a:lnTo>
                  <a:pt x="2907082" y="3488602"/>
                </a:lnTo>
                <a:lnTo>
                  <a:pt x="2907082" y="2256957"/>
                </a:lnTo>
                <a:lnTo>
                  <a:pt x="2186995" y="3032826"/>
                </a:lnTo>
                <a:lnTo>
                  <a:pt x="1700646" y="2581444"/>
                </a:lnTo>
                <a:lnTo>
                  <a:pt x="1802861" y="2471311"/>
                </a:lnTo>
                <a:lnTo>
                  <a:pt x="589427" y="2471311"/>
                </a:lnTo>
                <a:lnTo>
                  <a:pt x="589427" y="2334685"/>
                </a:lnTo>
                <a:lnTo>
                  <a:pt x="1929664" y="2334685"/>
                </a:lnTo>
                <a:lnTo>
                  <a:pt x="2172871" y="2072637"/>
                </a:lnTo>
                <a:lnTo>
                  <a:pt x="589427" y="2072637"/>
                </a:lnTo>
                <a:lnTo>
                  <a:pt x="589427" y="1936011"/>
                </a:lnTo>
                <a:lnTo>
                  <a:pt x="2299674" y="1936011"/>
                </a:lnTo>
                <a:lnTo>
                  <a:pt x="2479856" y="1741871"/>
                </a:lnTo>
                <a:lnTo>
                  <a:pt x="589427" y="1741871"/>
                </a:lnTo>
                <a:lnTo>
                  <a:pt x="589427" y="1605245"/>
                </a:lnTo>
                <a:lnTo>
                  <a:pt x="2569427" y="1605245"/>
                </a:lnTo>
                <a:lnTo>
                  <a:pt x="2569427" y="1645361"/>
                </a:lnTo>
                <a:lnTo>
                  <a:pt x="2833408" y="1360930"/>
                </a:lnTo>
                <a:lnTo>
                  <a:pt x="3319757" y="1812312"/>
                </a:lnTo>
                <a:lnTo>
                  <a:pt x="3111799" y="2036381"/>
                </a:lnTo>
                <a:lnTo>
                  <a:pt x="3111799" y="3700012"/>
                </a:lnTo>
                <a:lnTo>
                  <a:pt x="2907082" y="3700012"/>
                </a:lnTo>
                <a:lnTo>
                  <a:pt x="2907082" y="3693319"/>
                </a:lnTo>
                <a:lnTo>
                  <a:pt x="1" y="3693319"/>
                </a:lnTo>
                <a:lnTo>
                  <a:pt x="1" y="3636001"/>
                </a:lnTo>
                <a:lnTo>
                  <a:pt x="0" y="363600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任意多边形 30"/>
          <p:cNvSpPr>
            <a:spLocks noChangeAspect="1"/>
          </p:cNvSpPr>
          <p:nvPr/>
        </p:nvSpPr>
        <p:spPr>
          <a:xfrm>
            <a:off x="2343182" y="2338775"/>
            <a:ext cx="354290" cy="360000"/>
          </a:xfrm>
          <a:custGeom>
            <a:avLst/>
            <a:gdLst>
              <a:gd name="connsiteX0" fmla="*/ 1151077 w 6353108"/>
              <a:gd name="connsiteY0" fmla="*/ 1366122 h 6455498"/>
              <a:gd name="connsiteX1" fmla="*/ 1074114 w 6353108"/>
              <a:gd name="connsiteY1" fmla="*/ 1446102 h 6455498"/>
              <a:gd name="connsiteX2" fmla="*/ 617644 w 6353108"/>
              <a:gd name="connsiteY2" fmla="*/ 2144993 h 6455498"/>
              <a:gd name="connsiteX3" fmla="*/ 1135698 w 6353108"/>
              <a:gd name="connsiteY3" fmla="*/ 5225939 h 6455498"/>
              <a:gd name="connsiteX4" fmla="*/ 4188493 w 6353108"/>
              <a:gd name="connsiteY4" fmla="*/ 5890054 h 6455498"/>
              <a:gd name="connsiteX5" fmla="*/ 5931588 w 6353108"/>
              <a:gd name="connsiteY5" fmla="*/ 3514911 h 6455498"/>
              <a:gd name="connsiteX6" fmla="*/ 5939634 w 6353108"/>
              <a:gd name="connsiteY6" fmla="*/ 3302757 h 6455498"/>
              <a:gd name="connsiteX7" fmla="*/ 3152707 w 6353108"/>
              <a:gd name="connsiteY7" fmla="*/ 3302757 h 6455498"/>
              <a:gd name="connsiteX8" fmla="*/ 3152707 w 6353108"/>
              <a:gd name="connsiteY8" fmla="*/ 3286344 h 6455498"/>
              <a:gd name="connsiteX9" fmla="*/ 3046698 w 6353108"/>
              <a:gd name="connsiteY9" fmla="*/ 517798 h 6455498"/>
              <a:gd name="connsiteX10" fmla="*/ 1531685 w 6353108"/>
              <a:gd name="connsiteY10" fmla="*/ 1035748 h 6455498"/>
              <a:gd name="connsiteX11" fmla="*/ 1418098 w 6353108"/>
              <a:gd name="connsiteY11" fmla="*/ 1123412 h 6455498"/>
              <a:gd name="connsiteX12" fmla="*/ 3152707 w 6353108"/>
              <a:gd name="connsiteY12" fmla="*/ 2787474 h 6455498"/>
              <a:gd name="connsiteX13" fmla="*/ 3152707 w 6353108"/>
              <a:gd name="connsiteY13" fmla="*/ 518327 h 6455498"/>
              <a:gd name="connsiteX14" fmla="*/ 4325663 w 6353108"/>
              <a:gd name="connsiteY14" fmla="*/ 371311 h 6455498"/>
              <a:gd name="connsiteX15" fmla="*/ 4325663 w 6353108"/>
              <a:gd name="connsiteY15" fmla="*/ 1963191 h 6455498"/>
              <a:gd name="connsiteX16" fmla="*/ 5977543 w 6353108"/>
              <a:gd name="connsiteY16" fmla="*/ 1963191 h 6455498"/>
              <a:gd name="connsiteX17" fmla="*/ 5968314 w 6353108"/>
              <a:gd name="connsiteY17" fmla="*/ 1857609 h 6455498"/>
              <a:gd name="connsiteX18" fmla="*/ 5527851 w 6353108"/>
              <a:gd name="connsiteY18" fmla="*/ 924979 h 6455498"/>
              <a:gd name="connsiteX19" fmla="*/ 4461791 w 6353108"/>
              <a:gd name="connsiteY19" fmla="*/ 380456 h 6455498"/>
              <a:gd name="connsiteX20" fmla="*/ 3152707 w 6353108"/>
              <a:gd name="connsiteY20" fmla="*/ 150124 h 6455498"/>
              <a:gd name="connsiteX21" fmla="*/ 3512707 w 6353108"/>
              <a:gd name="connsiteY21" fmla="*/ 150124 h 6455498"/>
              <a:gd name="connsiteX22" fmla="*/ 3512707 w 6353108"/>
              <a:gd name="connsiteY22" fmla="*/ 2942757 h 6455498"/>
              <a:gd name="connsiteX23" fmla="*/ 6305340 w 6353108"/>
              <a:gd name="connsiteY23" fmla="*/ 2942757 h 6455498"/>
              <a:gd name="connsiteX24" fmla="*/ 6305340 w 6353108"/>
              <a:gd name="connsiteY24" fmla="*/ 3302756 h 6455498"/>
              <a:gd name="connsiteX25" fmla="*/ 6305340 w 6353108"/>
              <a:gd name="connsiteY25" fmla="*/ 3302757 h 6455498"/>
              <a:gd name="connsiteX26" fmla="*/ 6305340 w 6353108"/>
              <a:gd name="connsiteY26" fmla="*/ 3302757 h 6455498"/>
              <a:gd name="connsiteX27" fmla="*/ 6296238 w 6353108"/>
              <a:gd name="connsiteY27" fmla="*/ 3542750 h 6455498"/>
              <a:gd name="connsiteX28" fmla="*/ 4324410 w 6353108"/>
              <a:gd name="connsiteY28" fmla="*/ 6229564 h 6455498"/>
              <a:gd name="connsiteX29" fmla="*/ 871021 w 6353108"/>
              <a:gd name="connsiteY29" fmla="*/ 5478303 h 6455498"/>
              <a:gd name="connsiteX30" fmla="*/ 284987 w 6353108"/>
              <a:gd name="connsiteY30" fmla="*/ 1993071 h 6455498"/>
              <a:gd name="connsiteX31" fmla="*/ 3062612 w 6353108"/>
              <a:gd name="connsiteY31" fmla="*/ 151366 h 6455498"/>
              <a:gd name="connsiteX32" fmla="*/ 3152707 w 6353108"/>
              <a:gd name="connsiteY32" fmla="*/ 152240 h 6455498"/>
              <a:gd name="connsiteX33" fmla="*/ 3965663 w 6353108"/>
              <a:gd name="connsiteY33" fmla="*/ 0 h 6455498"/>
              <a:gd name="connsiteX34" fmla="*/ 4325663 w 6353108"/>
              <a:gd name="connsiteY34" fmla="*/ 0 h 6455498"/>
              <a:gd name="connsiteX35" fmla="*/ 4325663 w 6353108"/>
              <a:gd name="connsiteY35" fmla="*/ 2546 h 6455498"/>
              <a:gd name="connsiteX36" fmla="*/ 4505239 w 6353108"/>
              <a:gd name="connsiteY36" fmla="*/ 14610 h 6455498"/>
              <a:gd name="connsiteX37" fmla="*/ 5798782 w 6353108"/>
              <a:gd name="connsiteY37" fmla="*/ 675326 h 6455498"/>
              <a:gd name="connsiteX38" fmla="*/ 6333233 w 6353108"/>
              <a:gd name="connsiteY38" fmla="*/ 1806968 h 6455498"/>
              <a:gd name="connsiteX39" fmla="*/ 6346888 w 6353108"/>
              <a:gd name="connsiteY39" fmla="*/ 1963191 h 6455498"/>
              <a:gd name="connsiteX40" fmla="*/ 6353108 w 6353108"/>
              <a:gd name="connsiteY40" fmla="*/ 1963191 h 6455498"/>
              <a:gd name="connsiteX41" fmla="*/ 6353108 w 6353108"/>
              <a:gd name="connsiteY41" fmla="*/ 2323192 h 6455498"/>
              <a:gd name="connsiteX42" fmla="*/ 4043306 w 6353108"/>
              <a:gd name="connsiteY42" fmla="*/ 2323192 h 6455498"/>
              <a:gd name="connsiteX43" fmla="*/ 4043306 w 6353108"/>
              <a:gd name="connsiteY43" fmla="*/ 2320120 h 6455498"/>
              <a:gd name="connsiteX44" fmla="*/ 3965663 w 6353108"/>
              <a:gd name="connsiteY44" fmla="*/ 2320120 h 6455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353108" h="6455498">
                <a:moveTo>
                  <a:pt x="1151077" y="1366122"/>
                </a:moveTo>
                <a:lnTo>
                  <a:pt x="1074114" y="1446102"/>
                </a:lnTo>
                <a:cubicBezTo>
                  <a:pt x="890736" y="1651354"/>
                  <a:pt x="735967" y="1885910"/>
                  <a:pt x="617644" y="2144993"/>
                </a:cubicBezTo>
                <a:cubicBezTo>
                  <a:pt x="144351" y="3181325"/>
                  <a:pt x="349502" y="4401386"/>
                  <a:pt x="1135698" y="5225939"/>
                </a:cubicBezTo>
                <a:cubicBezTo>
                  <a:pt x="1921894" y="6050491"/>
                  <a:pt x="3130807" y="6313482"/>
                  <a:pt x="4188493" y="5890054"/>
                </a:cubicBezTo>
                <a:cubicBezTo>
                  <a:pt x="5180074" y="5493090"/>
                  <a:pt x="5851530" y="4567774"/>
                  <a:pt x="5931588" y="3514911"/>
                </a:cubicBezTo>
                <a:lnTo>
                  <a:pt x="5939634" y="3302757"/>
                </a:lnTo>
                <a:lnTo>
                  <a:pt x="3152707" y="3302757"/>
                </a:lnTo>
                <a:lnTo>
                  <a:pt x="3152707" y="3286344"/>
                </a:lnTo>
                <a:close/>
                <a:moveTo>
                  <a:pt x="3046698" y="517798"/>
                </a:moveTo>
                <a:cubicBezTo>
                  <a:pt x="2493454" y="538683"/>
                  <a:pt x="1968516" y="723483"/>
                  <a:pt x="1531685" y="1035748"/>
                </a:cubicBezTo>
                <a:lnTo>
                  <a:pt x="1418098" y="1123412"/>
                </a:lnTo>
                <a:lnTo>
                  <a:pt x="3152707" y="2787474"/>
                </a:lnTo>
                <a:lnTo>
                  <a:pt x="3152707" y="518327"/>
                </a:lnTo>
                <a:close/>
                <a:moveTo>
                  <a:pt x="4325663" y="371311"/>
                </a:moveTo>
                <a:lnTo>
                  <a:pt x="4325663" y="1963191"/>
                </a:lnTo>
                <a:lnTo>
                  <a:pt x="5977543" y="1963191"/>
                </a:lnTo>
                <a:lnTo>
                  <a:pt x="5968314" y="1857609"/>
                </a:lnTo>
                <a:cubicBezTo>
                  <a:pt x="5920324" y="1511835"/>
                  <a:pt x="5768128" y="1185736"/>
                  <a:pt x="5527851" y="924979"/>
                </a:cubicBezTo>
                <a:cubicBezTo>
                  <a:pt x="5247528" y="620762"/>
                  <a:pt x="4868778" y="428775"/>
                  <a:pt x="4461791" y="380456"/>
                </a:cubicBezTo>
                <a:close/>
                <a:moveTo>
                  <a:pt x="3152707" y="150124"/>
                </a:moveTo>
                <a:lnTo>
                  <a:pt x="3512707" y="150124"/>
                </a:lnTo>
                <a:lnTo>
                  <a:pt x="3512707" y="2942757"/>
                </a:lnTo>
                <a:lnTo>
                  <a:pt x="6305340" y="2942757"/>
                </a:lnTo>
                <a:lnTo>
                  <a:pt x="6305340" y="3302756"/>
                </a:lnTo>
                <a:lnTo>
                  <a:pt x="6305340" y="3302757"/>
                </a:lnTo>
                <a:lnTo>
                  <a:pt x="6305340" y="3302757"/>
                </a:lnTo>
                <a:lnTo>
                  <a:pt x="6296238" y="3542750"/>
                </a:lnTo>
                <a:cubicBezTo>
                  <a:pt x="6205674" y="4733772"/>
                  <a:pt x="5446108" y="5780510"/>
                  <a:pt x="4324410" y="6229564"/>
                </a:cubicBezTo>
                <a:cubicBezTo>
                  <a:pt x="3127933" y="6708556"/>
                  <a:pt x="1760383" y="6411055"/>
                  <a:pt x="871021" y="5478303"/>
                </a:cubicBezTo>
                <a:cubicBezTo>
                  <a:pt x="-18341" y="4545551"/>
                  <a:pt x="-250412" y="3165391"/>
                  <a:pt x="284987" y="1993071"/>
                </a:cubicBezTo>
                <a:cubicBezTo>
                  <a:pt x="786924" y="894018"/>
                  <a:pt x="1868629" y="185137"/>
                  <a:pt x="3062612" y="151366"/>
                </a:cubicBezTo>
                <a:lnTo>
                  <a:pt x="3152707" y="152240"/>
                </a:lnTo>
                <a:close/>
                <a:moveTo>
                  <a:pt x="3965663" y="0"/>
                </a:moveTo>
                <a:lnTo>
                  <a:pt x="4325663" y="0"/>
                </a:lnTo>
                <a:lnTo>
                  <a:pt x="4325663" y="2546"/>
                </a:lnTo>
                <a:lnTo>
                  <a:pt x="4505239" y="14610"/>
                </a:lnTo>
                <a:cubicBezTo>
                  <a:pt x="4999072" y="73239"/>
                  <a:pt x="5458643" y="306195"/>
                  <a:pt x="5798782" y="675326"/>
                </a:cubicBezTo>
                <a:cubicBezTo>
                  <a:pt x="6090331" y="991725"/>
                  <a:pt x="6275003" y="1387411"/>
                  <a:pt x="6333233" y="1806968"/>
                </a:cubicBezTo>
                <a:lnTo>
                  <a:pt x="6346888" y="1963191"/>
                </a:lnTo>
                <a:lnTo>
                  <a:pt x="6353108" y="1963191"/>
                </a:lnTo>
                <a:lnTo>
                  <a:pt x="6353108" y="2323192"/>
                </a:lnTo>
                <a:lnTo>
                  <a:pt x="4043306" y="2323192"/>
                </a:lnTo>
                <a:lnTo>
                  <a:pt x="4043306" y="2320120"/>
                </a:lnTo>
                <a:lnTo>
                  <a:pt x="3965663" y="232012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任意多边形 31"/>
          <p:cNvSpPr>
            <a:spLocks noChangeAspect="1"/>
          </p:cNvSpPr>
          <p:nvPr/>
        </p:nvSpPr>
        <p:spPr>
          <a:xfrm>
            <a:off x="5747107" y="2338775"/>
            <a:ext cx="348771" cy="360000"/>
          </a:xfrm>
          <a:custGeom>
            <a:avLst/>
            <a:gdLst>
              <a:gd name="connsiteX0" fmla="*/ 4122295 w 5404520"/>
              <a:gd name="connsiteY0" fmla="*/ 771209 h 5578522"/>
              <a:gd name="connsiteX1" fmla="*/ 1625087 w 5404520"/>
              <a:gd name="connsiteY1" fmla="*/ 3268417 h 5578522"/>
              <a:gd name="connsiteX2" fmla="*/ 2136098 w 5404520"/>
              <a:gd name="connsiteY2" fmla="*/ 3779441 h 5578522"/>
              <a:gd name="connsiteX3" fmla="*/ 4633306 w 5404520"/>
              <a:gd name="connsiteY3" fmla="*/ 1282234 h 5578522"/>
              <a:gd name="connsiteX4" fmla="*/ 572320 w 5404520"/>
              <a:gd name="connsiteY4" fmla="*/ 713095 h 5578522"/>
              <a:gd name="connsiteX5" fmla="*/ 2852382 w 5404520"/>
              <a:gd name="connsiteY5" fmla="*/ 713095 h 5578522"/>
              <a:gd name="connsiteX6" fmla="*/ 2852382 w 5404520"/>
              <a:gd name="connsiteY6" fmla="*/ 1038678 h 5578522"/>
              <a:gd name="connsiteX7" fmla="*/ 820286 w 5404520"/>
              <a:gd name="connsiteY7" fmla="*/ 1038678 h 5578522"/>
              <a:gd name="connsiteX8" fmla="*/ 324248 w 5404520"/>
              <a:gd name="connsiteY8" fmla="*/ 1534716 h 5578522"/>
              <a:gd name="connsiteX9" fmla="*/ 324248 w 5404520"/>
              <a:gd name="connsiteY9" fmla="*/ 4759572 h 5578522"/>
              <a:gd name="connsiteX10" fmla="*/ 820286 w 5404520"/>
              <a:gd name="connsiteY10" fmla="*/ 5255611 h 5578522"/>
              <a:gd name="connsiteX11" fmla="*/ 4045143 w 5404520"/>
              <a:gd name="connsiteY11" fmla="*/ 5255611 h 5578522"/>
              <a:gd name="connsiteX12" fmla="*/ 4541180 w 5404520"/>
              <a:gd name="connsiteY12" fmla="*/ 4759572 h 5578522"/>
              <a:gd name="connsiteX13" fmla="*/ 4541180 w 5404520"/>
              <a:gd name="connsiteY13" fmla="*/ 2466832 h 5578522"/>
              <a:gd name="connsiteX14" fmla="*/ 4865427 w 5404520"/>
              <a:gd name="connsiteY14" fmla="*/ 2466832 h 5578522"/>
              <a:gd name="connsiteX15" fmla="*/ 4865427 w 5404520"/>
              <a:gd name="connsiteY15" fmla="*/ 5006202 h 5578522"/>
              <a:gd name="connsiteX16" fmla="*/ 4293107 w 5404520"/>
              <a:gd name="connsiteY16" fmla="*/ 5578522 h 5578522"/>
              <a:gd name="connsiteX17" fmla="*/ 572320 w 5404520"/>
              <a:gd name="connsiteY17" fmla="*/ 5578522 h 5578522"/>
              <a:gd name="connsiteX18" fmla="*/ 0 w 5404520"/>
              <a:gd name="connsiteY18" fmla="*/ 5006202 h 5578522"/>
              <a:gd name="connsiteX19" fmla="*/ 0 w 5404520"/>
              <a:gd name="connsiteY19" fmla="*/ 1285415 h 5578522"/>
              <a:gd name="connsiteX20" fmla="*/ 572320 w 5404520"/>
              <a:gd name="connsiteY20" fmla="*/ 713095 h 5578522"/>
              <a:gd name="connsiteX21" fmla="*/ 4202052 w 5404520"/>
              <a:gd name="connsiteY21" fmla="*/ 423450 h 5578522"/>
              <a:gd name="connsiteX22" fmla="*/ 4981079 w 5404520"/>
              <a:gd name="connsiteY22" fmla="*/ 1202477 h 5578522"/>
              <a:gd name="connsiteX23" fmla="*/ 2043885 w 5404520"/>
              <a:gd name="connsiteY23" fmla="*/ 4139670 h 5578522"/>
              <a:gd name="connsiteX24" fmla="*/ 939051 w 5404520"/>
              <a:gd name="connsiteY24" fmla="*/ 4465464 h 5578522"/>
              <a:gd name="connsiteX25" fmla="*/ 1264859 w 5404520"/>
              <a:gd name="connsiteY25" fmla="*/ 3360643 h 5578522"/>
              <a:gd name="connsiteX26" fmla="*/ 4732763 w 5404520"/>
              <a:gd name="connsiteY26" fmla="*/ 860 h 5578522"/>
              <a:gd name="connsiteX27" fmla="*/ 4926479 w 5404520"/>
              <a:gd name="connsiteY27" fmla="*/ 68188 h 5578522"/>
              <a:gd name="connsiteX28" fmla="*/ 5336328 w 5404520"/>
              <a:gd name="connsiteY28" fmla="*/ 478036 h 5578522"/>
              <a:gd name="connsiteX29" fmla="*/ 5305154 w 5404520"/>
              <a:gd name="connsiteY29" fmla="*/ 878402 h 5578522"/>
              <a:gd name="connsiteX30" fmla="*/ 5089376 w 5404520"/>
              <a:gd name="connsiteY30" fmla="*/ 1094166 h 5578522"/>
              <a:gd name="connsiteX31" fmla="*/ 4310350 w 5404520"/>
              <a:gd name="connsiteY31" fmla="*/ 315139 h 5578522"/>
              <a:gd name="connsiteX32" fmla="*/ 4526127 w 5404520"/>
              <a:gd name="connsiteY32" fmla="*/ 99375 h 5578522"/>
              <a:gd name="connsiteX33" fmla="*/ 4732763 w 5404520"/>
              <a:gd name="connsiteY33" fmla="*/ 860 h 5578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404520" h="5578522">
                <a:moveTo>
                  <a:pt x="4122295" y="771209"/>
                </a:moveTo>
                <a:lnTo>
                  <a:pt x="1625087" y="3268417"/>
                </a:lnTo>
                <a:lnTo>
                  <a:pt x="2136098" y="3779441"/>
                </a:lnTo>
                <a:lnTo>
                  <a:pt x="4633306" y="1282234"/>
                </a:lnTo>
                <a:close/>
                <a:moveTo>
                  <a:pt x="572320" y="713095"/>
                </a:moveTo>
                <a:lnTo>
                  <a:pt x="2852382" y="713095"/>
                </a:lnTo>
                <a:lnTo>
                  <a:pt x="2852382" y="1038678"/>
                </a:lnTo>
                <a:lnTo>
                  <a:pt x="820286" y="1038678"/>
                </a:lnTo>
                <a:cubicBezTo>
                  <a:pt x="546332" y="1038678"/>
                  <a:pt x="324248" y="1260762"/>
                  <a:pt x="324248" y="1534716"/>
                </a:cubicBezTo>
                <a:lnTo>
                  <a:pt x="324248" y="4759572"/>
                </a:lnTo>
                <a:cubicBezTo>
                  <a:pt x="324248" y="5033527"/>
                  <a:pt x="546332" y="5255611"/>
                  <a:pt x="820286" y="5255611"/>
                </a:cubicBezTo>
                <a:lnTo>
                  <a:pt x="4045143" y="5255611"/>
                </a:lnTo>
                <a:cubicBezTo>
                  <a:pt x="4319097" y="5255611"/>
                  <a:pt x="4541180" y="5033527"/>
                  <a:pt x="4541180" y="4759572"/>
                </a:cubicBezTo>
                <a:lnTo>
                  <a:pt x="4541180" y="2466832"/>
                </a:lnTo>
                <a:lnTo>
                  <a:pt x="4865427" y="2466832"/>
                </a:lnTo>
                <a:lnTo>
                  <a:pt x="4865427" y="5006202"/>
                </a:lnTo>
                <a:cubicBezTo>
                  <a:pt x="4865427" y="5322286"/>
                  <a:pt x="4609191" y="5578522"/>
                  <a:pt x="4293107" y="5578522"/>
                </a:cubicBezTo>
                <a:lnTo>
                  <a:pt x="572320" y="5578522"/>
                </a:lnTo>
                <a:cubicBezTo>
                  <a:pt x="256236" y="5578522"/>
                  <a:pt x="0" y="5322286"/>
                  <a:pt x="0" y="5006202"/>
                </a:cubicBezTo>
                <a:lnTo>
                  <a:pt x="0" y="1285415"/>
                </a:lnTo>
                <a:cubicBezTo>
                  <a:pt x="0" y="969331"/>
                  <a:pt x="256236" y="713095"/>
                  <a:pt x="572320" y="713095"/>
                </a:cubicBezTo>
                <a:close/>
                <a:moveTo>
                  <a:pt x="4202052" y="423450"/>
                </a:moveTo>
                <a:lnTo>
                  <a:pt x="4981079" y="1202477"/>
                </a:lnTo>
                <a:lnTo>
                  <a:pt x="2043885" y="4139670"/>
                </a:lnTo>
                <a:lnTo>
                  <a:pt x="939051" y="4465464"/>
                </a:lnTo>
                <a:lnTo>
                  <a:pt x="1264859" y="3360643"/>
                </a:lnTo>
                <a:close/>
                <a:moveTo>
                  <a:pt x="4732763" y="860"/>
                </a:moveTo>
                <a:cubicBezTo>
                  <a:pt x="4805207" y="-4775"/>
                  <a:pt x="4875509" y="17218"/>
                  <a:pt x="4926479" y="68188"/>
                </a:cubicBezTo>
                <a:lnTo>
                  <a:pt x="5336328" y="478036"/>
                </a:lnTo>
                <a:cubicBezTo>
                  <a:pt x="5438282" y="579990"/>
                  <a:pt x="5424311" y="759231"/>
                  <a:pt x="5305154" y="878402"/>
                </a:cubicBezTo>
                <a:cubicBezTo>
                  <a:pt x="5233228" y="950328"/>
                  <a:pt x="5161302" y="1022240"/>
                  <a:pt x="5089376" y="1094166"/>
                </a:cubicBezTo>
                <a:lnTo>
                  <a:pt x="4310350" y="315139"/>
                </a:lnTo>
                <a:lnTo>
                  <a:pt x="4526127" y="99375"/>
                </a:lnTo>
                <a:cubicBezTo>
                  <a:pt x="4585706" y="39797"/>
                  <a:pt x="4660305" y="6508"/>
                  <a:pt x="4732763" y="86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任意多边形 32"/>
          <p:cNvSpPr>
            <a:spLocks noChangeAspect="1"/>
          </p:cNvSpPr>
          <p:nvPr/>
        </p:nvSpPr>
        <p:spPr>
          <a:xfrm>
            <a:off x="4042282" y="2338775"/>
            <a:ext cx="360018" cy="360000"/>
          </a:xfrm>
          <a:custGeom>
            <a:avLst/>
            <a:gdLst>
              <a:gd name="connsiteX0" fmla="*/ 3019603 w 5127246"/>
              <a:gd name="connsiteY0" fmla="*/ 1 h 5126995"/>
              <a:gd name="connsiteX1" fmla="*/ 3415388 w 5127246"/>
              <a:gd name="connsiteY1" fmla="*/ 1 h 5126995"/>
              <a:gd name="connsiteX2" fmla="*/ 3415388 w 5127246"/>
              <a:gd name="connsiteY2" fmla="*/ 1 h 5126995"/>
              <a:gd name="connsiteX3" fmla="*/ 4698278 w 5127246"/>
              <a:gd name="connsiteY3" fmla="*/ 1 h 5126995"/>
              <a:gd name="connsiteX4" fmla="*/ 4698278 w 5127246"/>
              <a:gd name="connsiteY4" fmla="*/ 395786 h 5126995"/>
              <a:gd name="connsiteX5" fmla="*/ 3932325 w 5127246"/>
              <a:gd name="connsiteY5" fmla="*/ 395786 h 5126995"/>
              <a:gd name="connsiteX6" fmla="*/ 4124806 w 5127246"/>
              <a:gd name="connsiteY6" fmla="*/ 529731 h 5126995"/>
              <a:gd name="connsiteX7" fmla="*/ 5072600 w 5127246"/>
              <a:gd name="connsiteY7" fmla="*/ 3087840 h 5126995"/>
              <a:gd name="connsiteX8" fmla="*/ 2206701 w 5127246"/>
              <a:gd name="connsiteY8" fmla="*/ 5101785 h 5126995"/>
              <a:gd name="connsiteX9" fmla="*/ 6960 w 5127246"/>
              <a:gd name="connsiteY9" fmla="*/ 2375891 h 5126995"/>
              <a:gd name="connsiteX10" fmla="*/ 2580824 w 5127246"/>
              <a:gd name="connsiteY10" fmla="*/ 59 h 5126995"/>
              <a:gd name="connsiteX11" fmla="*/ 2578183 w 5127246"/>
              <a:gd name="connsiteY11" fmla="*/ 390041 h 5126995"/>
              <a:gd name="connsiteX12" fmla="*/ 395907 w 5127246"/>
              <a:gd name="connsiteY12" fmla="*/ 2404414 h 5126995"/>
              <a:gd name="connsiteX13" fmla="*/ 2260979 w 5127246"/>
              <a:gd name="connsiteY13" fmla="*/ 4715589 h 5126995"/>
              <a:gd name="connsiteX14" fmla="*/ 4690859 w 5127246"/>
              <a:gd name="connsiteY14" fmla="*/ 3008045 h 5126995"/>
              <a:gd name="connsiteX15" fmla="*/ 3540680 w 5127246"/>
              <a:gd name="connsiteY15" fmla="*/ 621706 h 5126995"/>
              <a:gd name="connsiteX16" fmla="*/ 3415388 w 5127246"/>
              <a:gd name="connsiteY16" fmla="*/ 566161 h 5126995"/>
              <a:gd name="connsiteX17" fmla="*/ 3415388 w 5127246"/>
              <a:gd name="connsiteY17" fmla="*/ 1678676 h 5126995"/>
              <a:gd name="connsiteX18" fmla="*/ 3019603 w 5127246"/>
              <a:gd name="connsiteY18" fmla="*/ 1678676 h 5126995"/>
              <a:gd name="connsiteX19" fmla="*/ 3019603 w 5127246"/>
              <a:gd name="connsiteY19" fmla="*/ 395786 h 5126995"/>
              <a:gd name="connsiteX20" fmla="*/ 3019603 w 5127246"/>
              <a:gd name="connsiteY20" fmla="*/ 1 h 5126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127246" h="5126995">
                <a:moveTo>
                  <a:pt x="3019603" y="1"/>
                </a:moveTo>
                <a:lnTo>
                  <a:pt x="3415388" y="1"/>
                </a:lnTo>
                <a:lnTo>
                  <a:pt x="3415388" y="1"/>
                </a:lnTo>
                <a:lnTo>
                  <a:pt x="4698278" y="1"/>
                </a:lnTo>
                <a:lnTo>
                  <a:pt x="4698278" y="395786"/>
                </a:lnTo>
                <a:lnTo>
                  <a:pt x="3932325" y="395786"/>
                </a:lnTo>
                <a:lnTo>
                  <a:pt x="4124806" y="529731"/>
                </a:lnTo>
                <a:cubicBezTo>
                  <a:pt x="4883989" y="1113031"/>
                  <a:pt x="5279709" y="2097011"/>
                  <a:pt x="5072600" y="3087840"/>
                </a:cubicBezTo>
                <a:cubicBezTo>
                  <a:pt x="4796456" y="4408946"/>
                  <a:pt x="3543223" y="5289627"/>
                  <a:pt x="2206701" y="5101785"/>
                </a:cubicBezTo>
                <a:cubicBezTo>
                  <a:pt x="870179" y="4913944"/>
                  <a:pt x="-91749" y="3721935"/>
                  <a:pt x="6960" y="2375891"/>
                </a:cubicBezTo>
                <a:cubicBezTo>
                  <a:pt x="105669" y="1029848"/>
                  <a:pt x="1231197" y="-9083"/>
                  <a:pt x="2580824" y="59"/>
                </a:cubicBezTo>
                <a:lnTo>
                  <a:pt x="2578183" y="390041"/>
                </a:lnTo>
                <a:cubicBezTo>
                  <a:pt x="1433889" y="382290"/>
                  <a:pt x="479599" y="1263158"/>
                  <a:pt x="395907" y="2404414"/>
                </a:cubicBezTo>
                <a:cubicBezTo>
                  <a:pt x="312216" y="3545670"/>
                  <a:pt x="1127796" y="4556327"/>
                  <a:pt x="2260979" y="4715589"/>
                </a:cubicBezTo>
                <a:cubicBezTo>
                  <a:pt x="3394163" y="4874852"/>
                  <a:pt x="4456728" y="4128158"/>
                  <a:pt x="4690859" y="3008045"/>
                </a:cubicBezTo>
                <a:cubicBezTo>
                  <a:pt x="4895724" y="2027946"/>
                  <a:pt x="4404906" y="1055754"/>
                  <a:pt x="3540680" y="621706"/>
                </a:cubicBezTo>
                <a:lnTo>
                  <a:pt x="3415388" y="566161"/>
                </a:lnTo>
                <a:lnTo>
                  <a:pt x="3415388" y="1678676"/>
                </a:lnTo>
                <a:lnTo>
                  <a:pt x="3019603" y="1678676"/>
                </a:lnTo>
                <a:lnTo>
                  <a:pt x="3019603" y="395786"/>
                </a:lnTo>
                <a:lnTo>
                  <a:pt x="3019603" y="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同心圆 33"/>
          <p:cNvSpPr/>
          <p:nvPr/>
        </p:nvSpPr>
        <p:spPr>
          <a:xfrm>
            <a:off x="449824" y="2151233"/>
            <a:ext cx="735083" cy="735083"/>
          </a:xfrm>
          <a:prstGeom prst="donut">
            <a:avLst>
              <a:gd name="adj" fmla="val 6112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同心圆 34"/>
          <p:cNvSpPr/>
          <p:nvPr/>
        </p:nvSpPr>
        <p:spPr>
          <a:xfrm>
            <a:off x="2166804" y="2151233"/>
            <a:ext cx="735083" cy="735083"/>
          </a:xfrm>
          <a:prstGeom prst="donut">
            <a:avLst>
              <a:gd name="adj" fmla="val 6112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同心圆 35"/>
          <p:cNvSpPr/>
          <p:nvPr/>
        </p:nvSpPr>
        <p:spPr>
          <a:xfrm>
            <a:off x="3860377" y="2151233"/>
            <a:ext cx="735083" cy="735083"/>
          </a:xfrm>
          <a:prstGeom prst="donut">
            <a:avLst>
              <a:gd name="adj" fmla="val 6112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同心圆 36"/>
          <p:cNvSpPr/>
          <p:nvPr/>
        </p:nvSpPr>
        <p:spPr>
          <a:xfrm>
            <a:off x="5553950" y="2151233"/>
            <a:ext cx="735083" cy="735083"/>
          </a:xfrm>
          <a:prstGeom prst="donut">
            <a:avLst>
              <a:gd name="adj" fmla="val 6112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燕尾形 37"/>
          <p:cNvSpPr/>
          <p:nvPr/>
        </p:nvSpPr>
        <p:spPr>
          <a:xfrm>
            <a:off x="1559941" y="2407938"/>
            <a:ext cx="221672" cy="22167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燕尾形 38"/>
          <p:cNvSpPr/>
          <p:nvPr/>
        </p:nvSpPr>
        <p:spPr>
          <a:xfrm>
            <a:off x="3259041" y="2407938"/>
            <a:ext cx="221672" cy="22167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燕尾形 39"/>
          <p:cNvSpPr/>
          <p:nvPr/>
        </p:nvSpPr>
        <p:spPr>
          <a:xfrm>
            <a:off x="4963869" y="2407938"/>
            <a:ext cx="221672" cy="22167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49824" y="3300092"/>
            <a:ext cx="304800" cy="304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sz="1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35379" y="3266479"/>
            <a:ext cx="6102449" cy="37670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449824" y="3963249"/>
            <a:ext cx="304800" cy="304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sz="1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35379" y="3929636"/>
            <a:ext cx="6102449" cy="37670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449824" y="4627632"/>
            <a:ext cx="304800" cy="304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1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35379" y="4594019"/>
            <a:ext cx="6102449" cy="37670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449824" y="5292015"/>
            <a:ext cx="304800" cy="304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4</a:t>
            </a:r>
            <a:endParaRPr lang="zh-CN" altLang="en-US" sz="1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35379" y="5258402"/>
            <a:ext cx="6102449" cy="37670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9196766" y="2151233"/>
            <a:ext cx="740757" cy="74075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591610" y="3769004"/>
            <a:ext cx="3951072" cy="193899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点击此处输入与此小标题或者与此图形相关的内容介绍、数据统计、事件分析、总结概述等文字描述内容。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91610" y="3197921"/>
            <a:ext cx="3951072" cy="4122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在此输入小标题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7221685" y="1884346"/>
            <a:ext cx="0" cy="392488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任意多边形 52"/>
          <p:cNvSpPr>
            <a:spLocks noChangeAspect="1"/>
          </p:cNvSpPr>
          <p:nvPr/>
        </p:nvSpPr>
        <p:spPr>
          <a:xfrm>
            <a:off x="9398174" y="2338775"/>
            <a:ext cx="337940" cy="360000"/>
          </a:xfrm>
          <a:custGeom>
            <a:avLst/>
            <a:gdLst>
              <a:gd name="connsiteX0" fmla="*/ 135791 w 272724"/>
              <a:gd name="connsiteY0" fmla="*/ 153023 h 290527"/>
              <a:gd name="connsiteX1" fmla="*/ 204213 w 272724"/>
              <a:gd name="connsiteY1" fmla="*/ 171101 h 290527"/>
              <a:gd name="connsiteX2" fmla="*/ 272724 w 272724"/>
              <a:gd name="connsiteY2" fmla="*/ 289384 h 290527"/>
              <a:gd name="connsiteX3" fmla="*/ 136361 w 272724"/>
              <a:gd name="connsiteY3" fmla="*/ 289384 h 290527"/>
              <a:gd name="connsiteX4" fmla="*/ 4 w 272724"/>
              <a:gd name="connsiteY4" fmla="*/ 290527 h 290527"/>
              <a:gd name="connsiteX5" fmla="*/ 67522 w 272724"/>
              <a:gd name="connsiteY5" fmla="*/ 171674 h 290527"/>
              <a:gd name="connsiteX6" fmla="*/ 135791 w 272724"/>
              <a:gd name="connsiteY6" fmla="*/ 153023 h 290527"/>
              <a:gd name="connsiteX7" fmla="*/ 136361 w 272724"/>
              <a:gd name="connsiteY7" fmla="*/ 0 h 290527"/>
              <a:gd name="connsiteX8" fmla="*/ 210263 w 272724"/>
              <a:gd name="connsiteY8" fmla="*/ 73902 h 290527"/>
              <a:gd name="connsiteX9" fmla="*/ 136361 w 272724"/>
              <a:gd name="connsiteY9" fmla="*/ 147804 h 290527"/>
              <a:gd name="connsiteX10" fmla="*/ 62459 w 272724"/>
              <a:gd name="connsiteY10" fmla="*/ 73902 h 290527"/>
              <a:gd name="connsiteX11" fmla="*/ 136361 w 272724"/>
              <a:gd name="connsiteY11" fmla="*/ 0 h 290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2724" h="290527">
                <a:moveTo>
                  <a:pt x="135791" y="153023"/>
                </a:moveTo>
                <a:cubicBezTo>
                  <a:pt x="159395" y="152925"/>
                  <a:pt x="183025" y="158947"/>
                  <a:pt x="204213" y="171101"/>
                </a:cubicBezTo>
                <a:cubicBezTo>
                  <a:pt x="246589" y="195410"/>
                  <a:pt x="272724" y="240530"/>
                  <a:pt x="272724" y="289384"/>
                </a:cubicBezTo>
                <a:lnTo>
                  <a:pt x="136361" y="289384"/>
                </a:lnTo>
                <a:lnTo>
                  <a:pt x="4" y="290527"/>
                </a:lnTo>
                <a:cubicBezTo>
                  <a:pt x="-405" y="241675"/>
                  <a:pt x="25350" y="196337"/>
                  <a:pt x="67522" y="171674"/>
                </a:cubicBezTo>
                <a:cubicBezTo>
                  <a:pt x="88608" y="159343"/>
                  <a:pt x="112186" y="153122"/>
                  <a:pt x="135791" y="153023"/>
                </a:cubicBezTo>
                <a:close/>
                <a:moveTo>
                  <a:pt x="136361" y="0"/>
                </a:moveTo>
                <a:cubicBezTo>
                  <a:pt x="177176" y="0"/>
                  <a:pt x="210263" y="33087"/>
                  <a:pt x="210263" y="73902"/>
                </a:cubicBezTo>
                <a:cubicBezTo>
                  <a:pt x="210263" y="114717"/>
                  <a:pt x="177176" y="147804"/>
                  <a:pt x="136361" y="147804"/>
                </a:cubicBezTo>
                <a:cubicBezTo>
                  <a:pt x="95546" y="147804"/>
                  <a:pt x="62459" y="114717"/>
                  <a:pt x="62459" y="73902"/>
                </a:cubicBezTo>
                <a:cubicBezTo>
                  <a:pt x="62459" y="33087"/>
                  <a:pt x="95546" y="0"/>
                  <a:pt x="13636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1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500"/>
                            </p:stCondLst>
                            <p:childTnLst>
                              <p:par>
                                <p:cTn id="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500"/>
                            </p:stCondLst>
                            <p:childTnLst>
                              <p:par>
                                <p:cTn id="4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900" decel="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400"/>
                            </p:stCondLst>
                            <p:childTnLst>
                              <p:par>
                                <p:cTn id="5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9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4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2300"/>
                            </p:stCondLst>
                            <p:childTnLst>
                              <p:par>
                                <p:cTn id="7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33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200"/>
                            </p:stCondLst>
                            <p:childTnLst>
                              <p:par>
                                <p:cTn id="81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9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62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81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86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96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01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/>
      <p:bldP spid="43" grpId="0" animBg="1"/>
      <p:bldP spid="44" grpId="0"/>
      <p:bldP spid="45" grpId="0" animBg="1"/>
      <p:bldP spid="46" grpId="0"/>
      <p:bldP spid="47" grpId="0" animBg="1"/>
      <p:bldP spid="48" grpId="0"/>
      <p:bldP spid="49" grpId="0" animBg="1"/>
      <p:bldP spid="50" grpId="0"/>
      <p:bldP spid="51" grpId="0"/>
      <p:bldP spid="5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研究意义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917900" y="2057400"/>
            <a:ext cx="79438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SUB</a:t>
            </a:r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TITLE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 flipV="1">
            <a:off x="762000" y="2552700"/>
            <a:ext cx="10987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781050" y="2565231"/>
            <a:ext cx="0" cy="11685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>
            <a:off x="762000" y="3733800"/>
            <a:ext cx="106870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762000" y="3978881"/>
            <a:ext cx="3092550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在此输入小标题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559250" y="3978881"/>
            <a:ext cx="3092550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在此输入小标题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356500" y="3978881"/>
            <a:ext cx="3092550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在此输入小标题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8" grpId="0"/>
      <p:bldP spid="39" grpId="0"/>
      <p:bldP spid="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908" y="-20683"/>
            <a:ext cx="10287000" cy="6858000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0" y="1806682"/>
            <a:ext cx="12192000" cy="29175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Text Placeholder 3"/>
          <p:cNvSpPr txBox="1">
            <a:spLocks noChangeArrowheads="1"/>
          </p:cNvSpPr>
          <p:nvPr/>
        </p:nvSpPr>
        <p:spPr bwMode="auto">
          <a:xfrm>
            <a:off x="10103802" y="5191994"/>
            <a:ext cx="1231106" cy="1177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en-US" sz="8625" b="1" i="1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02</a:t>
            </a:r>
            <a:endParaRPr lang="en-US" altLang="en-US" sz="8625" b="1" i="1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文本占位符 1"/>
          <p:cNvSpPr txBox="1"/>
          <p:nvPr/>
        </p:nvSpPr>
        <p:spPr>
          <a:xfrm>
            <a:off x="4213543" y="3373188"/>
            <a:ext cx="1800000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1.</a:t>
            </a:r>
            <a:r>
              <a:rPr lang="zh-CN" altLang="en-US">
                <a:cs typeface="+mn-ea"/>
                <a:sym typeface="+mn-lt"/>
              </a:rPr>
              <a:t>理论基础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文本占位符 2"/>
          <p:cNvSpPr txBox="1"/>
          <p:nvPr/>
        </p:nvSpPr>
        <p:spPr>
          <a:xfrm>
            <a:off x="6476789" y="3373188"/>
            <a:ext cx="1800000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2.</a:t>
            </a:r>
            <a:r>
              <a:rPr lang="zh-CN" altLang="en-US">
                <a:cs typeface="+mn-ea"/>
                <a:sym typeface="+mn-lt"/>
              </a:rPr>
              <a:t>研究思路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文本占位符 3"/>
          <p:cNvSpPr txBox="1"/>
          <p:nvPr/>
        </p:nvSpPr>
        <p:spPr>
          <a:xfrm>
            <a:off x="4213544" y="4031081"/>
            <a:ext cx="1800000" cy="42473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3.</a:t>
            </a:r>
            <a:r>
              <a:rPr lang="zh-CN" altLang="en-US">
                <a:cs typeface="+mn-ea"/>
                <a:sym typeface="+mn-lt"/>
              </a:rPr>
              <a:t>研究假设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文本占位符 5"/>
          <p:cNvSpPr txBox="1"/>
          <p:nvPr/>
        </p:nvSpPr>
        <p:spPr>
          <a:xfrm>
            <a:off x="6476789" y="4031081"/>
            <a:ext cx="1800000" cy="4247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dirty="0">
                <a:cs typeface="+mn-ea"/>
                <a:sym typeface="+mn-lt"/>
              </a:rPr>
              <a:t>4.</a:t>
            </a:r>
            <a:r>
              <a:rPr lang="zh-CN" altLang="en-US" sz="1800" dirty="0">
                <a:cs typeface="+mn-ea"/>
                <a:sym typeface="+mn-lt"/>
              </a:rPr>
              <a:t>工具方法</a:t>
            </a:r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22" name="文本占位符 6"/>
          <p:cNvSpPr txBox="1"/>
          <p:nvPr/>
        </p:nvSpPr>
        <p:spPr>
          <a:xfrm>
            <a:off x="4970780" y="2206028"/>
            <a:ext cx="2519362" cy="4801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cs typeface="+mn-ea"/>
                <a:sym typeface="+mn-lt"/>
              </a:rPr>
              <a:t>研究方法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文本占位符 7"/>
          <p:cNvSpPr txBox="1"/>
          <p:nvPr/>
        </p:nvSpPr>
        <p:spPr>
          <a:xfrm>
            <a:off x="4970780" y="2686187"/>
            <a:ext cx="2540000" cy="313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cs typeface="+mn-ea"/>
                <a:sym typeface="+mn-lt"/>
              </a:rPr>
              <a:t>METHODS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 flipH="1">
            <a:off x="0" y="2424397"/>
            <a:ext cx="2609850" cy="43727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85521" y="190290"/>
            <a:ext cx="1620958" cy="523220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理论基础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080471" y="1833090"/>
            <a:ext cx="6385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在此输入关于此标题或图形的文字描述内容或者相关的数据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998586" y="1878536"/>
            <a:ext cx="95534" cy="25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泪滴形 16"/>
          <p:cNvSpPr/>
          <p:nvPr/>
        </p:nvSpPr>
        <p:spPr>
          <a:xfrm rot="8100000">
            <a:off x="3058391" y="2965912"/>
            <a:ext cx="2016000" cy="2016000"/>
          </a:xfrm>
          <a:prstGeom prst="teardrop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080471" y="3743395"/>
            <a:ext cx="19643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泪滴形 22"/>
          <p:cNvSpPr/>
          <p:nvPr/>
        </p:nvSpPr>
        <p:spPr>
          <a:xfrm rot="8100000">
            <a:off x="560741" y="2975095"/>
            <a:ext cx="2015799" cy="2015799"/>
          </a:xfrm>
          <a:prstGeom prst="teardrop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94725" y="3743395"/>
            <a:ext cx="19596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096000" y="2953457"/>
            <a:ext cx="48462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在此输入关于此标题或图形的文字描述内容或者相关的数据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在此输入关于此标题或图形的文字描述内容或者相关的数据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在此输入关于此标题或图形的文字描述内容或者相关的数据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ackgroundRemoval t="9994" b="96487" l="9945" r="89994">
                        <a14:foregroundMark x1="68263" y1="41429" x2="67035" y2="50939"/>
                        <a14:foregroundMark x1="67035" y1="50939" x2="54880" y2="86493"/>
                        <a14:foregroundMark x1="58625" y1="50515" x2="58625" y2="90006"/>
                        <a14:foregroundMark x1="52056" y1="57541" x2="50399" y2="82677"/>
                        <a14:foregroundMark x1="50399" y1="82677" x2="52425" y2="93156"/>
                        <a14:foregroundMark x1="62001" y1="24409" x2="67956" y2="68019"/>
                        <a14:foregroundMark x1="67956" y1="68019" x2="67526" y2="57662"/>
                        <a14:foregroundMark x1="67526" y1="57662" x2="60098" y2="38643"/>
                        <a14:foregroundMark x1="60098" y1="38643" x2="41989" y2="75045"/>
                        <a14:foregroundMark x1="41989" y1="75045" x2="50276" y2="78316"/>
                        <a14:foregroundMark x1="50276" y1="78316" x2="57336" y2="40581"/>
                        <a14:foregroundMark x1="57336" y1="40581" x2="56845" y2="38946"/>
                        <a14:foregroundMark x1="53100" y1="18958" x2="44506" y2="22532"/>
                        <a14:foregroundMark x1="44506" y1="22532" x2="39042" y2="28165"/>
                        <a14:foregroundMark x1="39042" y1="28165" x2="36034" y2="50757"/>
                        <a14:foregroundMark x1="36034" y1="50757" x2="46839" y2="71896"/>
                        <a14:foregroundMark x1="46839" y1="71896" x2="53591" y2="78074"/>
                        <a14:foregroundMark x1="53591" y1="78074" x2="65746" y2="76863"/>
                        <a14:foregroundMark x1="65746" y1="76863" x2="69429" y2="70503"/>
                        <a14:foregroundMark x1="69429" y1="70503" x2="69552" y2="39128"/>
                        <a14:foregroundMark x1="69552" y1="39128" x2="63106" y2="26529"/>
                        <a14:foregroundMark x1="63106" y1="26529" x2="56108" y2="23561"/>
                        <a14:foregroundMark x1="56108" y1="23561" x2="46225" y2="26045"/>
                        <a14:foregroundMark x1="46225" y1="26045" x2="37139" y2="33616"/>
                        <a14:foregroundMark x1="37139" y1="33616" x2="35543" y2="39310"/>
                        <a14:foregroundMark x1="63597" y1="14234" x2="54696" y2="15627"/>
                        <a14:foregroundMark x1="54696" y1="15627" x2="35973" y2="28468"/>
                        <a14:foregroundMark x1="35973" y1="28468" x2="31737" y2="34161"/>
                        <a14:foregroundMark x1="31737" y1="34161" x2="24494" y2="60206"/>
                        <a14:foregroundMark x1="24494" y1="60206" x2="27072" y2="70200"/>
                        <a14:foregroundMark x1="27072" y1="70200" x2="32965" y2="79285"/>
                        <a14:foregroundMark x1="32965" y1="79285" x2="43339" y2="85706"/>
                        <a14:foregroundMark x1="43339" y1="85706" x2="53591" y2="86069"/>
                        <a14:foregroundMark x1="53591" y1="86069" x2="64886" y2="77892"/>
                        <a14:foregroundMark x1="64886" y1="77892" x2="74095" y2="63719"/>
                        <a14:foregroundMark x1="74095" y1="63719" x2="79435" y2="34040"/>
                        <a14:foregroundMark x1="79435" y1="34040" x2="75998" y2="17565"/>
                        <a14:foregroundMark x1="75998" y1="17565" x2="71516" y2="9873"/>
                        <a14:foregroundMark x1="71516" y1="9873" x2="53468" y2="4603"/>
                        <a14:foregroundMark x1="53468" y1="4603" x2="40209" y2="6965"/>
                        <a14:foregroundMark x1="40209" y1="6965" x2="28115" y2="18231"/>
                        <a14:foregroundMark x1="28115" y1="18231" x2="24187" y2="42520"/>
                        <a14:foregroundMark x1="24187" y1="42520" x2="27379" y2="65899"/>
                        <a14:foregroundMark x1="27379" y1="65899" x2="32658" y2="75772"/>
                        <a14:foregroundMark x1="32658" y1="75772" x2="52916" y2="93095"/>
                        <a14:foregroundMark x1="52916" y1="93095" x2="59362" y2="95942"/>
                        <a14:foregroundMark x1="23266" y1="6299" x2="49847" y2="1938"/>
                        <a14:foregroundMark x1="49847" y1="1938" x2="66360" y2="5027"/>
                        <a14:foregroundMark x1="66360" y1="5027" x2="83548" y2="11690"/>
                        <a14:foregroundMark x1="83548" y1="11690" x2="87477" y2="19806"/>
                        <a14:foregroundMark x1="87477" y1="19806" x2="86986" y2="35554"/>
                        <a14:foregroundMark x1="86986" y1="35554" x2="64395" y2="76499"/>
                        <a14:foregroundMark x1="64395" y1="76499" x2="49785" y2="88795"/>
                        <a14:foregroundMark x1="49785" y1="88795" x2="52425" y2="96487"/>
                        <a14:foregroundMark x1="52425" y1="96487" x2="46716" y2="80739"/>
                        <a14:foregroundMark x1="46716" y1="80739" x2="54021" y2="60206"/>
                        <a14:foregroundMark x1="54021" y1="60206" x2="52670" y2="51787"/>
                        <a14:foregroundMark x1="52670" y1="51787" x2="47391" y2="45245"/>
                        <a14:foregroundMark x1="47391" y1="45245" x2="45242" y2="38159"/>
                        <a14:foregroundMark x1="45242" y1="38159" x2="56722" y2="31981"/>
                        <a14:foregroundMark x1="56722" y1="31981" x2="57336" y2="47305"/>
                        <a14:foregroundMark x1="57336" y1="47305" x2="62615" y2="32344"/>
                        <a14:foregroundMark x1="62615" y1="32344" x2="56476" y2="25136"/>
                        <a14:foregroundMark x1="56476" y1="25136" x2="44015" y2="19079"/>
                        <a14:foregroundMark x1="44015" y1="19079" x2="33026" y2="29558"/>
                        <a14:foregroundMark x1="33026" y1="29558" x2="26397" y2="45972"/>
                        <a14:foregroundMark x1="26397" y1="45972" x2="26519" y2="63537"/>
                        <a14:foregroundMark x1="26519" y1="63537" x2="35973" y2="84676"/>
                        <a14:foregroundMark x1="35973" y1="84676" x2="41805" y2="89037"/>
                        <a14:foregroundMark x1="41805" y1="89037" x2="54266" y2="83646"/>
                        <a14:foregroundMark x1="54266" y1="83646" x2="58870" y2="54936"/>
                        <a14:foregroundMark x1="58870" y1="54936" x2="45365" y2="24046"/>
                        <a14:foregroundMark x1="45365" y1="24046" x2="36157" y2="19746"/>
                        <a14:foregroundMark x1="36157" y1="19746" x2="22099" y2="42641"/>
                        <a14:foregroundMark x1="22099" y1="42641" x2="36280" y2="77468"/>
                        <a14:foregroundMark x1="36280" y1="77468" x2="58011" y2="84434"/>
                        <a14:foregroundMark x1="58011" y1="84434" x2="70595" y2="84676"/>
                        <a14:foregroundMark x1="70595" y1="84676" x2="76796" y2="45730"/>
                        <a14:foregroundMark x1="76796" y1="45730" x2="74156" y2="33131"/>
                        <a14:foregroundMark x1="74156" y1="33131" x2="53653" y2="31920"/>
                        <a14:backgroundMark x1="58662" y1="33062" x2="58625" y2="33131"/>
                        <a14:backgroundMark x1="60262" y1="30070" x2="59539" y2="31422"/>
                        <a14:backgroundMark x1="61424" y1="27897" x2="60583" y2="29469"/>
                        <a14:backgroundMark x1="58625" y1="33131" x2="58625" y2="33131"/>
                        <a14:backgroundMark x1="59473" y1="42236" x2="59362" y2="42823"/>
                        <a14:backgroundMark x1="61188" y1="33211" x2="60145" y2="38701"/>
                        <a14:backgroundMark x1="61747" y1="30269" x2="61659" y2="30732"/>
                        <a14:backgroundMark x1="63229" y1="22471" x2="62883" y2="24293"/>
                        <a14:backgroundMark x1="74446" y1="35151" x2="74785" y2="55514"/>
                        <a14:backgroundMark x1="74279" y1="25076" x2="74426" y2="33916"/>
                        <a14:backgroundMark x1="73388" y1="68237" x2="73910" y2="70018"/>
                        <a14:backgroundMark x1="72772" y1="66132" x2="73160" y2="67459"/>
                        <a14:backgroundMark x1="72262" y1="64394" x2="72619" y2="65612"/>
                        <a14:backgroundMark x1="69799" y1="55983" x2="71438" y2="61580"/>
                        <a14:backgroundMark x1="68159" y1="50383" x2="69181" y2="53872"/>
                        <a14:backgroundMark x1="65240" y1="40417" x2="66698" y2="45394"/>
                        <a14:backgroundMark x1="31656" y1="38348" x2="31062" y2="58873"/>
                        <a14:backgroundMark x1="31937" y1="28605" x2="31830" y2="32299"/>
                        <a14:backgroundMark x1="31062" y1="58873" x2="37508" y2="75772"/>
                        <a14:backgroundMark x1="40820" y1="79938" x2="43094" y2="82798"/>
                        <a14:backgroundMark x1="37508" y1="75772" x2="38655" y2="77215"/>
                        <a14:backgroundMark x1="47546" y1="83031" x2="49424" y2="83129"/>
                        <a14:backgroundMark x1="43094" y1="82798" x2="47546" y2="83031"/>
                        <a14:backgroundMark x1="54687" y1="82115" x2="55346" y2="81906"/>
                        <a14:backgroundMark x1="63348" y1="46902" x2="63641" y2="44133"/>
                        <a14:backgroundMark x1="61569" y1="63705" x2="63337" y2="47000"/>
                        <a14:backgroundMark x1="60205" y1="76584" x2="60580" y2="73044"/>
                        <a14:backgroundMark x1="59960" y1="78893" x2="60027" y2="78263"/>
                        <a14:backgroundMark x1="57125" y1="23273" x2="56292" y2="22229"/>
                        <a14:backgroundMark x1="61549" y1="28818" x2="58861" y2="25449"/>
                        <a14:backgroundMark x1="39225" y1="21884" x2="36103" y2="21820"/>
                        <a14:backgroundMark x1="43612" y1="21973" x2="42495" y2="21950"/>
                        <a14:backgroundMark x1="48741" y1="22076" x2="48191" y2="22065"/>
                        <a14:backgroundMark x1="56292" y1="22229" x2="51746" y2="22137"/>
                        <a14:backgroundMark x1="57122" y1="66928" x2="57581" y2="66492"/>
                        <a14:backgroundMark x1="52174" y1="71630" x2="56710" y2="67320"/>
                        <a14:backgroundMark x1="59669" y1="64450" x2="64319" y2="55660"/>
                        <a14:backgroundMark x1="64068" y1="28159" x2="63966" y2="23864"/>
                        <a14:backgroundMark x1="64152" y1="31694" x2="64080" y2="28683"/>
                        <a14:backgroundMark x1="64693" y1="54565" x2="64615" y2="51268"/>
                        <a14:backgroundMark x1="58384" y1="96590" x2="58441" y2="96850"/>
                        <a14:backgroundMark x1="56087" y1="86185" x2="57855" y2="94197"/>
                        <a14:backgroundMark x1="54898" y1="80796" x2="55223" y2="82267"/>
                        <a14:backgroundMark x1="54190" y1="77587" x2="54696" y2="79879"/>
                        <a14:backgroundMark x1="52335" y1="69181" x2="54091" y2="77139"/>
                        <a14:backgroundMark x1="53999" y1="58975" x2="54021" y2="58086"/>
                        <a14:backgroundMark x1="53964" y1="60363" x2="53951" y2="60866"/>
                        <a14:backgroundMark x1="53559" y1="76652" x2="53964" y2="60383"/>
                        <a14:backgroundMark x1="53427" y1="81950" x2="53503" y2="78913"/>
                        <a14:backgroundMark x1="53187" y1="91599" x2="53297" y2="87177"/>
                        <a14:backgroundMark x1="53100" y1="95094" x2="53121" y2="94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781" b="42750"/>
          <a:stretch>
            <a:fillRect/>
          </a:stretch>
        </p:blipFill>
        <p:spPr>
          <a:xfrm>
            <a:off x="9582149" y="2485260"/>
            <a:ext cx="2664327" cy="4372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17" grpId="0" animBg="1"/>
      <p:bldP spid="20" grpId="0"/>
      <p:bldP spid="23" grpId="0" animBg="1"/>
      <p:bldP spid="26" grpId="0"/>
      <p:bldP spid="29" grpId="0"/>
    </p:bldLst>
  </p:timing>
</p:sld>
</file>

<file path=ppt/tags/tag1.xml><?xml version="1.0" encoding="utf-8"?>
<p:tagLst xmlns:p="http://schemas.openxmlformats.org/presentationml/2006/main">
  <p:tag name="KSO_WM_TEMPLATE_CATEGORY" val="custom"/>
  <p:tag name="KSO_WM_TEMPLATE_INDEX" val="160103"/>
</p:tagLst>
</file>

<file path=ppt/tags/tag2.xml><?xml version="1.0" encoding="utf-8"?>
<p:tagLst xmlns:p="http://schemas.openxmlformats.org/presentationml/2006/main">
  <p:tag name="KSO_WM_TEMPLATE_CATEGORY" val="custom"/>
  <p:tag name="KSO_WM_TEMPLATE_INDEX" val="160103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kfdripk">
      <a:majorFont>
        <a:latin typeface="字魂5号-无外润黑体"/>
        <a:ea typeface="字魂59号-创粗黑"/>
        <a:cs typeface=""/>
      </a:majorFont>
      <a:minorFont>
        <a:latin typeface="字魂5号-无外润黑体"/>
        <a:ea typeface="字魂59号-创粗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70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3271</Words>
  <Application>WWO_openplatform_20200924161515-8e733aaadf</Application>
  <PresentationFormat>宽屏</PresentationFormat>
  <Paragraphs>438</Paragraphs>
  <Slides>28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28</vt:i4>
      </vt:variant>
    </vt:vector>
  </HeadingPairs>
  <TitlesOfParts>
    <vt:vector size="43" baseType="lpstr">
      <vt:lpstr>Arial</vt:lpstr>
      <vt:lpstr>宋体</vt:lpstr>
      <vt:lpstr>Wingdings</vt:lpstr>
      <vt:lpstr>微软雅黑</vt:lpstr>
      <vt:lpstr>汉仪旗黑KW 55S</vt:lpstr>
      <vt:lpstr>Kingsoft Confetti</vt:lpstr>
      <vt:lpstr>字魂36号-正文宋楷</vt:lpstr>
      <vt:lpstr>汉仪书宋二KW</vt:lpstr>
      <vt:lpstr>Calibri</vt:lpstr>
      <vt:lpstr>字魂5号-无外润黑体</vt:lpstr>
      <vt:lpstr>汉仪中黑KW</vt:lpstr>
      <vt:lpstr>字魂59号-创粗黑</vt:lpstr>
      <vt:lpstr>webwppDefTheme</vt:lpstr>
      <vt:lpstr>Office 主题</vt:lpstr>
      <vt:lpstr>1_Office 主题</vt:lpstr>
      <vt:lpstr>PowerPoint 演示文稿</vt:lpstr>
      <vt:lpstr>PowerPoint 演示文稿</vt:lpstr>
      <vt:lpstr>PowerPoint 演示文稿</vt:lpstr>
      <vt:lpstr>论文主题</vt:lpstr>
      <vt:lpstr>选题背景</vt:lpstr>
      <vt:lpstr>论点现状</vt:lpstr>
      <vt:lpstr>研究意义</vt:lpstr>
      <vt:lpstr>PowerPoint 演示文稿</vt:lpstr>
      <vt:lpstr>理论基础</vt:lpstr>
      <vt:lpstr>研究思路</vt:lpstr>
      <vt:lpstr>研究假设</vt:lpstr>
      <vt:lpstr>方法工具</vt:lpstr>
      <vt:lpstr>PowerPoint 演示文稿</vt:lpstr>
      <vt:lpstr>理论难点</vt:lpstr>
      <vt:lpstr>关键要素</vt:lpstr>
      <vt:lpstr>研究方案</vt:lpstr>
      <vt:lpstr>实施阶段</vt:lpstr>
      <vt:lpstr>PowerPoint 演示文稿</vt:lpstr>
      <vt:lpstr>主要问题</vt:lpstr>
      <vt:lpstr>分析研究</vt:lpstr>
      <vt:lpstr>正反观点</vt:lpstr>
      <vt:lpstr>讨论结果</vt:lpstr>
      <vt:lpstr>PowerPoint 演示文稿</vt:lpstr>
      <vt:lpstr>研究结论</vt:lpstr>
      <vt:lpstr>面临问题</vt:lpstr>
      <vt:lpstr>问题建议</vt:lpstr>
      <vt:lpstr>未来发展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极简线条完整框架毕业答辩PPT模板</dc:title>
  <dc:creator>PO DU</dc:creator>
  <cp:lastModifiedBy>上海维湾8号机</cp:lastModifiedBy>
  <dcterms:created xsi:type="dcterms:W3CDTF">2021-12-08T10:39:49Z</dcterms:created>
  <dcterms:modified xsi:type="dcterms:W3CDTF">2021-12-08T10:39:49Z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